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6.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7.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8.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9.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0.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1.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 id="2147483702" r:id="rId5"/>
    <p:sldMasterId id="2147483772" r:id="rId6"/>
    <p:sldMasterId id="2147483801" r:id="rId7"/>
    <p:sldMasterId id="2147483814" r:id="rId8"/>
    <p:sldMasterId id="2147483827" r:id="rId9"/>
    <p:sldMasterId id="2147483878" r:id="rId10"/>
    <p:sldMasterId id="2147483891" r:id="rId11"/>
    <p:sldMasterId id="2147483904" r:id="rId12"/>
    <p:sldMasterId id="2147483917" r:id="rId13"/>
    <p:sldMasterId id="2147483930" r:id="rId14"/>
    <p:sldMasterId id="2147483942" r:id="rId15"/>
  </p:sldMasterIdLst>
  <p:notesMasterIdLst>
    <p:notesMasterId r:id="rId48"/>
  </p:notesMasterIdLst>
  <p:sldIdLst>
    <p:sldId id="1368" r:id="rId16"/>
    <p:sldId id="1369" r:id="rId17"/>
    <p:sldId id="270" r:id="rId18"/>
    <p:sldId id="614" r:id="rId19"/>
    <p:sldId id="615" r:id="rId20"/>
    <p:sldId id="616" r:id="rId21"/>
    <p:sldId id="613" r:id="rId22"/>
    <p:sldId id="627" r:id="rId23"/>
    <p:sldId id="541" r:id="rId24"/>
    <p:sldId id="262" r:id="rId25"/>
    <p:sldId id="268" r:id="rId26"/>
    <p:sldId id="1364" r:id="rId27"/>
    <p:sldId id="261" r:id="rId28"/>
    <p:sldId id="374" r:id="rId29"/>
    <p:sldId id="269" r:id="rId30"/>
    <p:sldId id="1370" r:id="rId31"/>
    <p:sldId id="1371" r:id="rId32"/>
    <p:sldId id="260" r:id="rId33"/>
    <p:sldId id="275" r:id="rId34"/>
    <p:sldId id="256" r:id="rId35"/>
    <p:sldId id="257" r:id="rId36"/>
    <p:sldId id="1366" r:id="rId37"/>
    <p:sldId id="1367" r:id="rId38"/>
    <p:sldId id="258" r:id="rId39"/>
    <p:sldId id="259" r:id="rId40"/>
    <p:sldId id="1365" r:id="rId41"/>
    <p:sldId id="289" r:id="rId42"/>
    <p:sldId id="329" r:id="rId43"/>
    <p:sldId id="317" r:id="rId44"/>
    <p:sldId id="327" r:id="rId45"/>
    <p:sldId id="328" r:id="rId46"/>
    <p:sldId id="271" r:id="rId47"/>
  </p:sldIdLst>
  <p:sldSz cx="9144000" cy="5143500" type="screen16x9"/>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6">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8B0B37-0D4A-3E55-589D-CC2538F1F546}" name="Hernando Enriquez" initials="HE" userId="S::hernando.enriquez@nrc.no::42a0fe51-e3c4-4f30-9a18-f43b7ed72459" providerId="AD"/>
  <p188:author id="{21FB4159-B67B-1AA6-7DA3-14D57EA24D30}" name="Katrien Ringele" initials="KR" userId="S::katrien.ringele@nrc.no::51ccd499-0b00-4d73-8dab-776b343b0b0f" providerId="AD"/>
  <p188:author id="{7D1420C6-38BE-5BF0-7BFD-8AB9F3B8CCB9}" name="Granja Lilia" initials="GL" userId="S::lilia.granja@nrc.no::5b336ddc-d8fe-4555-80d8-b363265cfa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6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35364-7611-412E-B1A6-119030BC0463}" v="8" dt="2023-03-06T13:36:06.01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06" autoAdjust="0"/>
  </p:normalViewPr>
  <p:slideViewPr>
    <p:cSldViewPr snapToGrid="0">
      <p:cViewPr varScale="1">
        <p:scale>
          <a:sx n="134" d="100"/>
          <a:sy n="134" d="100"/>
        </p:scale>
        <p:origin x="954" y="114"/>
      </p:cViewPr>
      <p:guideLst>
        <p:guide orient="horz" pos="10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a Garcao" userId="6f4525bf-22c0-4ef6-bb81-eb4fd92d61f5" providerId="ADAL" clId="{D462B186-ABDF-4331-ADEE-3A033F9BF2E0}"/>
    <pc:docChg chg="addSld delSld modSld delMainMaster">
      <pc:chgData name="Mariana Garcao" userId="6f4525bf-22c0-4ef6-bb81-eb4fd92d61f5" providerId="ADAL" clId="{D462B186-ABDF-4331-ADEE-3A033F9BF2E0}" dt="2023-02-07T12:44:23.999" v="12"/>
      <pc:docMkLst>
        <pc:docMk/>
      </pc:docMkLst>
      <pc:sldChg chg="add del">
        <pc:chgData name="Mariana Garcao" userId="6f4525bf-22c0-4ef6-bb81-eb4fd92d61f5" providerId="ADAL" clId="{D462B186-ABDF-4331-ADEE-3A033F9BF2E0}" dt="2023-02-07T12:44:23.909" v="11"/>
        <pc:sldMkLst>
          <pc:docMk/>
          <pc:sldMk cId="1274588992" sldId="256"/>
        </pc:sldMkLst>
      </pc:sldChg>
      <pc:sldChg chg="del">
        <pc:chgData name="Mariana Garcao" userId="6f4525bf-22c0-4ef6-bb81-eb4fd92d61f5" providerId="ADAL" clId="{D462B186-ABDF-4331-ADEE-3A033F9BF2E0}" dt="2023-02-07T12:44:18.987" v="9" actId="47"/>
        <pc:sldMkLst>
          <pc:docMk/>
          <pc:sldMk cId="1652073522" sldId="256"/>
        </pc:sldMkLst>
      </pc:sldChg>
      <pc:sldChg chg="del">
        <pc:chgData name="Mariana Garcao" userId="6f4525bf-22c0-4ef6-bb81-eb4fd92d61f5" providerId="ADAL" clId="{D462B186-ABDF-4331-ADEE-3A033F9BF2E0}" dt="2023-02-07T12:44:18.987" v="9" actId="47"/>
        <pc:sldMkLst>
          <pc:docMk/>
          <pc:sldMk cId="1568478802" sldId="257"/>
        </pc:sldMkLst>
      </pc:sldChg>
      <pc:sldChg chg="add del">
        <pc:chgData name="Mariana Garcao" userId="6f4525bf-22c0-4ef6-bb81-eb4fd92d61f5" providerId="ADAL" clId="{D462B186-ABDF-4331-ADEE-3A033F9BF2E0}" dt="2023-02-07T12:44:23.909" v="11"/>
        <pc:sldMkLst>
          <pc:docMk/>
          <pc:sldMk cId="2009800500" sldId="257"/>
        </pc:sldMkLst>
      </pc:sldChg>
      <pc:sldChg chg="add del">
        <pc:chgData name="Mariana Garcao" userId="6f4525bf-22c0-4ef6-bb81-eb4fd92d61f5" providerId="ADAL" clId="{D462B186-ABDF-4331-ADEE-3A033F9BF2E0}" dt="2023-02-07T12:43:44.110" v="8"/>
        <pc:sldMkLst>
          <pc:docMk/>
          <pc:sldMk cId="3514969007" sldId="261"/>
        </pc:sldMkLst>
      </pc:sldChg>
      <pc:sldChg chg="add del">
        <pc:chgData name="Mariana Garcao" userId="6f4525bf-22c0-4ef6-bb81-eb4fd92d61f5" providerId="ADAL" clId="{D462B186-ABDF-4331-ADEE-3A033F9BF2E0}" dt="2023-02-07T12:43:44.110" v="8"/>
        <pc:sldMkLst>
          <pc:docMk/>
          <pc:sldMk cId="1228590127" sldId="262"/>
        </pc:sldMkLst>
      </pc:sldChg>
      <pc:sldChg chg="add del">
        <pc:chgData name="Mariana Garcao" userId="6f4525bf-22c0-4ef6-bb81-eb4fd92d61f5" providerId="ADAL" clId="{D462B186-ABDF-4331-ADEE-3A033F9BF2E0}" dt="2023-02-07T12:43:44.110" v="8"/>
        <pc:sldMkLst>
          <pc:docMk/>
          <pc:sldMk cId="1966239519" sldId="268"/>
        </pc:sldMkLst>
      </pc:sldChg>
      <pc:sldChg chg="add del">
        <pc:chgData name="Mariana Garcao" userId="6f4525bf-22c0-4ef6-bb81-eb4fd92d61f5" providerId="ADAL" clId="{D462B186-ABDF-4331-ADEE-3A033F9BF2E0}" dt="2023-02-07T12:43:44.110" v="8"/>
        <pc:sldMkLst>
          <pc:docMk/>
          <pc:sldMk cId="742486307" sldId="269"/>
        </pc:sldMkLst>
      </pc:sldChg>
      <pc:sldChg chg="add del">
        <pc:chgData name="Mariana Garcao" userId="6f4525bf-22c0-4ef6-bb81-eb4fd92d61f5" providerId="ADAL" clId="{D462B186-ABDF-4331-ADEE-3A033F9BF2E0}" dt="2023-02-07T12:43:44.110" v="8"/>
        <pc:sldMkLst>
          <pc:docMk/>
          <pc:sldMk cId="1608208807" sldId="374"/>
        </pc:sldMkLst>
      </pc:sldChg>
      <pc:sldChg chg="add del">
        <pc:chgData name="Mariana Garcao" userId="6f4525bf-22c0-4ef6-bb81-eb4fd92d61f5" providerId="ADAL" clId="{D462B186-ABDF-4331-ADEE-3A033F9BF2E0}" dt="2023-02-07T12:43:44.110" v="8"/>
        <pc:sldMkLst>
          <pc:docMk/>
          <pc:sldMk cId="1731590996" sldId="1364"/>
        </pc:sldMkLst>
      </pc:sldChg>
      <pc:sldChg chg="add del">
        <pc:chgData name="Mariana Garcao" userId="6f4525bf-22c0-4ef6-bb81-eb4fd92d61f5" providerId="ADAL" clId="{D462B186-ABDF-4331-ADEE-3A033F9BF2E0}" dt="2023-02-07T12:44:23.909" v="11"/>
        <pc:sldMkLst>
          <pc:docMk/>
          <pc:sldMk cId="1088008908" sldId="1366"/>
        </pc:sldMkLst>
      </pc:sldChg>
      <pc:sldChg chg="add">
        <pc:chgData name="Mariana Garcao" userId="6f4525bf-22c0-4ef6-bb81-eb4fd92d61f5" providerId="ADAL" clId="{D462B186-ABDF-4331-ADEE-3A033F9BF2E0}" dt="2023-02-07T12:44:23.999" v="12"/>
        <pc:sldMkLst>
          <pc:docMk/>
          <pc:sldMk cId="3376827121" sldId="1366"/>
        </pc:sldMkLst>
      </pc:sldChg>
      <pc:sldChg chg="add">
        <pc:chgData name="Mariana Garcao" userId="6f4525bf-22c0-4ef6-bb81-eb4fd92d61f5" providerId="ADAL" clId="{D462B186-ABDF-4331-ADEE-3A033F9BF2E0}" dt="2023-02-07T12:44:23.999" v="12"/>
        <pc:sldMkLst>
          <pc:docMk/>
          <pc:sldMk cId="228584895" sldId="1367"/>
        </pc:sldMkLst>
      </pc:sldChg>
      <pc:sldChg chg="add del">
        <pc:chgData name="Mariana Garcao" userId="6f4525bf-22c0-4ef6-bb81-eb4fd92d61f5" providerId="ADAL" clId="{D462B186-ABDF-4331-ADEE-3A033F9BF2E0}" dt="2023-02-07T12:44:23.909" v="11"/>
        <pc:sldMkLst>
          <pc:docMk/>
          <pc:sldMk cId="542910648" sldId="1367"/>
        </pc:sldMkLst>
      </pc:sldChg>
      <pc:sldMasterChg chg="delSldLayout">
        <pc:chgData name="Mariana Garcao" userId="6f4525bf-22c0-4ef6-bb81-eb4fd92d61f5" providerId="ADAL" clId="{D462B186-ABDF-4331-ADEE-3A033F9BF2E0}" dt="2023-02-07T12:43:38.928" v="5" actId="47"/>
        <pc:sldMasterMkLst>
          <pc:docMk/>
          <pc:sldMasterMk cId="3494257534" sldId="2147483680"/>
        </pc:sldMasterMkLst>
        <pc:sldLayoutChg chg="del">
          <pc:chgData name="Mariana Garcao" userId="6f4525bf-22c0-4ef6-bb81-eb4fd92d61f5" providerId="ADAL" clId="{D462B186-ABDF-4331-ADEE-3A033F9BF2E0}" dt="2023-02-07T12:43:38.928" v="5" actId="47"/>
          <pc:sldLayoutMkLst>
            <pc:docMk/>
            <pc:sldMasterMk cId="3494257534" sldId="2147483680"/>
            <pc:sldLayoutMk cId="668188728" sldId="2147483699"/>
          </pc:sldLayoutMkLst>
        </pc:sldLayoutChg>
        <pc:sldLayoutChg chg="del">
          <pc:chgData name="Mariana Garcao" userId="6f4525bf-22c0-4ef6-bb81-eb4fd92d61f5" providerId="ADAL" clId="{D462B186-ABDF-4331-ADEE-3A033F9BF2E0}" dt="2023-02-07T12:43:35.667" v="2" actId="47"/>
          <pc:sldLayoutMkLst>
            <pc:docMk/>
            <pc:sldMasterMk cId="3494257534" sldId="2147483680"/>
            <pc:sldLayoutMk cId="3855170687" sldId="2147483700"/>
          </pc:sldLayoutMkLst>
        </pc:sldLayoutChg>
        <pc:sldLayoutChg chg="del">
          <pc:chgData name="Mariana Garcao" userId="6f4525bf-22c0-4ef6-bb81-eb4fd92d61f5" providerId="ADAL" clId="{D462B186-ABDF-4331-ADEE-3A033F9BF2E0}" dt="2023-02-07T12:43:37.784" v="4" actId="47"/>
          <pc:sldLayoutMkLst>
            <pc:docMk/>
            <pc:sldMasterMk cId="3494257534" sldId="2147483680"/>
            <pc:sldLayoutMk cId="3347679191" sldId="2147483701"/>
          </pc:sldLayoutMkLst>
        </pc:sldLayoutChg>
      </pc:sldMasterChg>
      <pc:sldMasterChg chg="del delSldLayout">
        <pc:chgData name="Mariana Garcao" userId="6f4525bf-22c0-4ef6-bb81-eb4fd92d61f5" providerId="ADAL" clId="{D462B186-ABDF-4331-ADEE-3A033F9BF2E0}" dt="2023-02-07T12:44:18.987" v="9" actId="47"/>
        <pc:sldMasterMkLst>
          <pc:docMk/>
          <pc:sldMasterMk cId="504474318" sldId="2147483720"/>
        </pc:sldMasterMkLst>
        <pc:sldLayoutChg chg="del">
          <pc:chgData name="Mariana Garcao" userId="6f4525bf-22c0-4ef6-bb81-eb4fd92d61f5" providerId="ADAL" clId="{D462B186-ABDF-4331-ADEE-3A033F9BF2E0}" dt="2023-02-07T12:44:18.987" v="9" actId="47"/>
          <pc:sldLayoutMkLst>
            <pc:docMk/>
            <pc:sldMasterMk cId="504474318" sldId="2147483720"/>
            <pc:sldLayoutMk cId="2848944808" sldId="2147483721"/>
          </pc:sldLayoutMkLst>
        </pc:sldLayoutChg>
        <pc:sldLayoutChg chg="del">
          <pc:chgData name="Mariana Garcao" userId="6f4525bf-22c0-4ef6-bb81-eb4fd92d61f5" providerId="ADAL" clId="{D462B186-ABDF-4331-ADEE-3A033F9BF2E0}" dt="2023-02-07T12:44:18.987" v="9" actId="47"/>
          <pc:sldLayoutMkLst>
            <pc:docMk/>
            <pc:sldMasterMk cId="504474318" sldId="2147483720"/>
            <pc:sldLayoutMk cId="2279668580" sldId="2147483722"/>
          </pc:sldLayoutMkLst>
        </pc:sldLayoutChg>
        <pc:sldLayoutChg chg="del">
          <pc:chgData name="Mariana Garcao" userId="6f4525bf-22c0-4ef6-bb81-eb4fd92d61f5" providerId="ADAL" clId="{D462B186-ABDF-4331-ADEE-3A033F9BF2E0}" dt="2023-02-07T12:44:18.987" v="9" actId="47"/>
          <pc:sldLayoutMkLst>
            <pc:docMk/>
            <pc:sldMasterMk cId="504474318" sldId="2147483720"/>
            <pc:sldLayoutMk cId="2645926566" sldId="2147483723"/>
          </pc:sldLayoutMkLst>
        </pc:sldLayoutChg>
        <pc:sldLayoutChg chg="del">
          <pc:chgData name="Mariana Garcao" userId="6f4525bf-22c0-4ef6-bb81-eb4fd92d61f5" providerId="ADAL" clId="{D462B186-ABDF-4331-ADEE-3A033F9BF2E0}" dt="2023-02-07T12:44:18.987" v="9" actId="47"/>
          <pc:sldLayoutMkLst>
            <pc:docMk/>
            <pc:sldMasterMk cId="504474318" sldId="2147483720"/>
            <pc:sldLayoutMk cId="248541086" sldId="2147483724"/>
          </pc:sldLayoutMkLst>
        </pc:sldLayoutChg>
        <pc:sldLayoutChg chg="del">
          <pc:chgData name="Mariana Garcao" userId="6f4525bf-22c0-4ef6-bb81-eb4fd92d61f5" providerId="ADAL" clId="{D462B186-ABDF-4331-ADEE-3A033F9BF2E0}" dt="2023-02-07T12:44:18.987" v="9" actId="47"/>
          <pc:sldLayoutMkLst>
            <pc:docMk/>
            <pc:sldMasterMk cId="504474318" sldId="2147483720"/>
            <pc:sldLayoutMk cId="3792186174" sldId="2147483725"/>
          </pc:sldLayoutMkLst>
        </pc:sldLayoutChg>
        <pc:sldLayoutChg chg="del">
          <pc:chgData name="Mariana Garcao" userId="6f4525bf-22c0-4ef6-bb81-eb4fd92d61f5" providerId="ADAL" clId="{D462B186-ABDF-4331-ADEE-3A033F9BF2E0}" dt="2023-02-07T12:44:18.987" v="9" actId="47"/>
          <pc:sldLayoutMkLst>
            <pc:docMk/>
            <pc:sldMasterMk cId="504474318" sldId="2147483720"/>
            <pc:sldLayoutMk cId="1082441097" sldId="2147483726"/>
          </pc:sldLayoutMkLst>
        </pc:sldLayoutChg>
        <pc:sldLayoutChg chg="del">
          <pc:chgData name="Mariana Garcao" userId="6f4525bf-22c0-4ef6-bb81-eb4fd92d61f5" providerId="ADAL" clId="{D462B186-ABDF-4331-ADEE-3A033F9BF2E0}" dt="2023-02-07T12:44:18.987" v="9" actId="47"/>
          <pc:sldLayoutMkLst>
            <pc:docMk/>
            <pc:sldMasterMk cId="504474318" sldId="2147483720"/>
            <pc:sldLayoutMk cId="3720450144" sldId="2147483727"/>
          </pc:sldLayoutMkLst>
        </pc:sldLayoutChg>
        <pc:sldLayoutChg chg="del">
          <pc:chgData name="Mariana Garcao" userId="6f4525bf-22c0-4ef6-bb81-eb4fd92d61f5" providerId="ADAL" clId="{D462B186-ABDF-4331-ADEE-3A033F9BF2E0}" dt="2023-02-07T12:44:18.987" v="9" actId="47"/>
          <pc:sldLayoutMkLst>
            <pc:docMk/>
            <pc:sldMasterMk cId="504474318" sldId="2147483720"/>
            <pc:sldLayoutMk cId="2475340659" sldId="2147483728"/>
          </pc:sldLayoutMkLst>
        </pc:sldLayoutChg>
        <pc:sldLayoutChg chg="del">
          <pc:chgData name="Mariana Garcao" userId="6f4525bf-22c0-4ef6-bb81-eb4fd92d61f5" providerId="ADAL" clId="{D462B186-ABDF-4331-ADEE-3A033F9BF2E0}" dt="2023-02-07T12:44:18.987" v="9" actId="47"/>
          <pc:sldLayoutMkLst>
            <pc:docMk/>
            <pc:sldMasterMk cId="504474318" sldId="2147483720"/>
            <pc:sldLayoutMk cId="1307011686" sldId="2147483729"/>
          </pc:sldLayoutMkLst>
        </pc:sldLayoutChg>
        <pc:sldLayoutChg chg="del">
          <pc:chgData name="Mariana Garcao" userId="6f4525bf-22c0-4ef6-bb81-eb4fd92d61f5" providerId="ADAL" clId="{D462B186-ABDF-4331-ADEE-3A033F9BF2E0}" dt="2023-02-07T12:44:18.987" v="9" actId="47"/>
          <pc:sldLayoutMkLst>
            <pc:docMk/>
            <pc:sldMasterMk cId="504474318" sldId="2147483720"/>
            <pc:sldLayoutMk cId="1020203273" sldId="2147483730"/>
          </pc:sldLayoutMkLst>
        </pc:sldLayoutChg>
        <pc:sldLayoutChg chg="del">
          <pc:chgData name="Mariana Garcao" userId="6f4525bf-22c0-4ef6-bb81-eb4fd92d61f5" providerId="ADAL" clId="{D462B186-ABDF-4331-ADEE-3A033F9BF2E0}" dt="2023-02-07T12:44:18.987" v="9" actId="47"/>
          <pc:sldLayoutMkLst>
            <pc:docMk/>
            <pc:sldMasterMk cId="504474318" sldId="2147483720"/>
            <pc:sldLayoutMk cId="4118010749" sldId="2147483731"/>
          </pc:sldLayoutMkLst>
        </pc:sldLayoutChg>
        <pc:sldLayoutChg chg="del">
          <pc:chgData name="Mariana Garcao" userId="6f4525bf-22c0-4ef6-bb81-eb4fd92d61f5" providerId="ADAL" clId="{D462B186-ABDF-4331-ADEE-3A033F9BF2E0}" dt="2023-02-07T12:44:18.987" v="9" actId="47"/>
          <pc:sldLayoutMkLst>
            <pc:docMk/>
            <pc:sldMasterMk cId="504474318" sldId="2147483720"/>
            <pc:sldLayoutMk cId="1538592568" sldId="2147483732"/>
          </pc:sldLayoutMkLst>
        </pc:sldLayoutChg>
      </pc:sldMasterChg>
      <pc:sldMasterChg chg="del delSldLayout">
        <pc:chgData name="Mariana Garcao" userId="6f4525bf-22c0-4ef6-bb81-eb4fd92d61f5" providerId="ADAL" clId="{D462B186-ABDF-4331-ADEE-3A033F9BF2E0}" dt="2023-02-07T12:44:18.987" v="9" actId="47"/>
        <pc:sldMasterMkLst>
          <pc:docMk/>
          <pc:sldMasterMk cId="1293746904" sldId="2147483733"/>
        </pc:sldMasterMkLst>
        <pc:sldLayoutChg chg="del">
          <pc:chgData name="Mariana Garcao" userId="6f4525bf-22c0-4ef6-bb81-eb4fd92d61f5" providerId="ADAL" clId="{D462B186-ABDF-4331-ADEE-3A033F9BF2E0}" dt="2023-02-07T12:44:18.987" v="9" actId="47"/>
          <pc:sldLayoutMkLst>
            <pc:docMk/>
            <pc:sldMasterMk cId="1293746904" sldId="2147483733"/>
            <pc:sldLayoutMk cId="2953302700" sldId="2147483734"/>
          </pc:sldLayoutMkLst>
        </pc:sldLayoutChg>
        <pc:sldLayoutChg chg="del">
          <pc:chgData name="Mariana Garcao" userId="6f4525bf-22c0-4ef6-bb81-eb4fd92d61f5" providerId="ADAL" clId="{D462B186-ABDF-4331-ADEE-3A033F9BF2E0}" dt="2023-02-07T12:44:18.987" v="9" actId="47"/>
          <pc:sldLayoutMkLst>
            <pc:docMk/>
            <pc:sldMasterMk cId="1293746904" sldId="2147483733"/>
            <pc:sldLayoutMk cId="1465614190" sldId="2147483735"/>
          </pc:sldLayoutMkLst>
        </pc:sldLayoutChg>
        <pc:sldLayoutChg chg="del">
          <pc:chgData name="Mariana Garcao" userId="6f4525bf-22c0-4ef6-bb81-eb4fd92d61f5" providerId="ADAL" clId="{D462B186-ABDF-4331-ADEE-3A033F9BF2E0}" dt="2023-02-07T12:44:18.987" v="9" actId="47"/>
          <pc:sldLayoutMkLst>
            <pc:docMk/>
            <pc:sldMasterMk cId="1293746904" sldId="2147483733"/>
            <pc:sldLayoutMk cId="3803505908" sldId="2147483736"/>
          </pc:sldLayoutMkLst>
        </pc:sldLayoutChg>
        <pc:sldLayoutChg chg="del">
          <pc:chgData name="Mariana Garcao" userId="6f4525bf-22c0-4ef6-bb81-eb4fd92d61f5" providerId="ADAL" clId="{D462B186-ABDF-4331-ADEE-3A033F9BF2E0}" dt="2023-02-07T12:44:18.987" v="9" actId="47"/>
          <pc:sldLayoutMkLst>
            <pc:docMk/>
            <pc:sldMasterMk cId="1293746904" sldId="2147483733"/>
            <pc:sldLayoutMk cId="818605822" sldId="2147483737"/>
          </pc:sldLayoutMkLst>
        </pc:sldLayoutChg>
        <pc:sldLayoutChg chg="del">
          <pc:chgData name="Mariana Garcao" userId="6f4525bf-22c0-4ef6-bb81-eb4fd92d61f5" providerId="ADAL" clId="{D462B186-ABDF-4331-ADEE-3A033F9BF2E0}" dt="2023-02-07T12:44:18.987" v="9" actId="47"/>
          <pc:sldLayoutMkLst>
            <pc:docMk/>
            <pc:sldMasterMk cId="1293746904" sldId="2147483733"/>
            <pc:sldLayoutMk cId="1236883080" sldId="2147483738"/>
          </pc:sldLayoutMkLst>
        </pc:sldLayoutChg>
        <pc:sldLayoutChg chg="del">
          <pc:chgData name="Mariana Garcao" userId="6f4525bf-22c0-4ef6-bb81-eb4fd92d61f5" providerId="ADAL" clId="{D462B186-ABDF-4331-ADEE-3A033F9BF2E0}" dt="2023-02-07T12:44:18.987" v="9" actId="47"/>
          <pc:sldLayoutMkLst>
            <pc:docMk/>
            <pc:sldMasterMk cId="1293746904" sldId="2147483733"/>
            <pc:sldLayoutMk cId="79471537" sldId="2147483739"/>
          </pc:sldLayoutMkLst>
        </pc:sldLayoutChg>
        <pc:sldLayoutChg chg="del">
          <pc:chgData name="Mariana Garcao" userId="6f4525bf-22c0-4ef6-bb81-eb4fd92d61f5" providerId="ADAL" clId="{D462B186-ABDF-4331-ADEE-3A033F9BF2E0}" dt="2023-02-07T12:44:18.987" v="9" actId="47"/>
          <pc:sldLayoutMkLst>
            <pc:docMk/>
            <pc:sldMasterMk cId="1293746904" sldId="2147483733"/>
            <pc:sldLayoutMk cId="4136498806" sldId="2147483740"/>
          </pc:sldLayoutMkLst>
        </pc:sldLayoutChg>
        <pc:sldLayoutChg chg="del">
          <pc:chgData name="Mariana Garcao" userId="6f4525bf-22c0-4ef6-bb81-eb4fd92d61f5" providerId="ADAL" clId="{D462B186-ABDF-4331-ADEE-3A033F9BF2E0}" dt="2023-02-07T12:44:18.987" v="9" actId="47"/>
          <pc:sldLayoutMkLst>
            <pc:docMk/>
            <pc:sldMasterMk cId="1293746904" sldId="2147483733"/>
            <pc:sldLayoutMk cId="855728114" sldId="2147483741"/>
          </pc:sldLayoutMkLst>
        </pc:sldLayoutChg>
        <pc:sldLayoutChg chg="del">
          <pc:chgData name="Mariana Garcao" userId="6f4525bf-22c0-4ef6-bb81-eb4fd92d61f5" providerId="ADAL" clId="{D462B186-ABDF-4331-ADEE-3A033F9BF2E0}" dt="2023-02-07T12:44:18.987" v="9" actId="47"/>
          <pc:sldLayoutMkLst>
            <pc:docMk/>
            <pc:sldMasterMk cId="1293746904" sldId="2147483733"/>
            <pc:sldLayoutMk cId="1225967845" sldId="2147483742"/>
          </pc:sldLayoutMkLst>
        </pc:sldLayoutChg>
        <pc:sldLayoutChg chg="del">
          <pc:chgData name="Mariana Garcao" userId="6f4525bf-22c0-4ef6-bb81-eb4fd92d61f5" providerId="ADAL" clId="{D462B186-ABDF-4331-ADEE-3A033F9BF2E0}" dt="2023-02-07T12:44:18.987" v="9" actId="47"/>
          <pc:sldLayoutMkLst>
            <pc:docMk/>
            <pc:sldMasterMk cId="1293746904" sldId="2147483733"/>
            <pc:sldLayoutMk cId="1302618021" sldId="2147483743"/>
          </pc:sldLayoutMkLst>
        </pc:sldLayoutChg>
        <pc:sldLayoutChg chg="del">
          <pc:chgData name="Mariana Garcao" userId="6f4525bf-22c0-4ef6-bb81-eb4fd92d61f5" providerId="ADAL" clId="{D462B186-ABDF-4331-ADEE-3A033F9BF2E0}" dt="2023-02-07T12:44:18.987" v="9" actId="47"/>
          <pc:sldLayoutMkLst>
            <pc:docMk/>
            <pc:sldMasterMk cId="1293746904" sldId="2147483733"/>
            <pc:sldLayoutMk cId="2434624793" sldId="2147483744"/>
          </pc:sldLayoutMkLst>
        </pc:sldLayoutChg>
        <pc:sldLayoutChg chg="del">
          <pc:chgData name="Mariana Garcao" userId="6f4525bf-22c0-4ef6-bb81-eb4fd92d61f5" providerId="ADAL" clId="{D462B186-ABDF-4331-ADEE-3A033F9BF2E0}" dt="2023-02-07T12:44:18.987" v="9" actId="47"/>
          <pc:sldLayoutMkLst>
            <pc:docMk/>
            <pc:sldMasterMk cId="1293746904" sldId="2147483733"/>
            <pc:sldLayoutMk cId="1585883589" sldId="2147483745"/>
          </pc:sldLayoutMkLst>
        </pc:sldLayoutChg>
      </pc:sldMasterChg>
      <pc:sldMasterChg chg="del delSldLayout">
        <pc:chgData name="Mariana Garcao" userId="6f4525bf-22c0-4ef6-bb81-eb4fd92d61f5" providerId="ADAL" clId="{D462B186-ABDF-4331-ADEE-3A033F9BF2E0}" dt="2023-02-07T12:44:18.987" v="9" actId="47"/>
        <pc:sldMasterMkLst>
          <pc:docMk/>
          <pc:sldMasterMk cId="1666830013" sldId="2147483746"/>
        </pc:sldMasterMkLst>
        <pc:sldLayoutChg chg="del">
          <pc:chgData name="Mariana Garcao" userId="6f4525bf-22c0-4ef6-bb81-eb4fd92d61f5" providerId="ADAL" clId="{D462B186-ABDF-4331-ADEE-3A033F9BF2E0}" dt="2023-02-07T12:44:18.987" v="9" actId="47"/>
          <pc:sldLayoutMkLst>
            <pc:docMk/>
            <pc:sldMasterMk cId="1666830013" sldId="2147483746"/>
            <pc:sldLayoutMk cId="3755788038" sldId="2147483747"/>
          </pc:sldLayoutMkLst>
        </pc:sldLayoutChg>
        <pc:sldLayoutChg chg="del">
          <pc:chgData name="Mariana Garcao" userId="6f4525bf-22c0-4ef6-bb81-eb4fd92d61f5" providerId="ADAL" clId="{D462B186-ABDF-4331-ADEE-3A033F9BF2E0}" dt="2023-02-07T12:44:18.987" v="9" actId="47"/>
          <pc:sldLayoutMkLst>
            <pc:docMk/>
            <pc:sldMasterMk cId="1666830013" sldId="2147483746"/>
            <pc:sldLayoutMk cId="3440613208" sldId="2147483748"/>
          </pc:sldLayoutMkLst>
        </pc:sldLayoutChg>
        <pc:sldLayoutChg chg="del">
          <pc:chgData name="Mariana Garcao" userId="6f4525bf-22c0-4ef6-bb81-eb4fd92d61f5" providerId="ADAL" clId="{D462B186-ABDF-4331-ADEE-3A033F9BF2E0}" dt="2023-02-07T12:44:18.987" v="9" actId="47"/>
          <pc:sldLayoutMkLst>
            <pc:docMk/>
            <pc:sldMasterMk cId="1666830013" sldId="2147483746"/>
            <pc:sldLayoutMk cId="2167785427" sldId="2147483749"/>
          </pc:sldLayoutMkLst>
        </pc:sldLayoutChg>
        <pc:sldLayoutChg chg="del">
          <pc:chgData name="Mariana Garcao" userId="6f4525bf-22c0-4ef6-bb81-eb4fd92d61f5" providerId="ADAL" clId="{D462B186-ABDF-4331-ADEE-3A033F9BF2E0}" dt="2023-02-07T12:44:18.987" v="9" actId="47"/>
          <pc:sldLayoutMkLst>
            <pc:docMk/>
            <pc:sldMasterMk cId="1666830013" sldId="2147483746"/>
            <pc:sldLayoutMk cId="1471261687" sldId="2147483750"/>
          </pc:sldLayoutMkLst>
        </pc:sldLayoutChg>
        <pc:sldLayoutChg chg="del">
          <pc:chgData name="Mariana Garcao" userId="6f4525bf-22c0-4ef6-bb81-eb4fd92d61f5" providerId="ADAL" clId="{D462B186-ABDF-4331-ADEE-3A033F9BF2E0}" dt="2023-02-07T12:44:18.987" v="9" actId="47"/>
          <pc:sldLayoutMkLst>
            <pc:docMk/>
            <pc:sldMasterMk cId="1666830013" sldId="2147483746"/>
            <pc:sldLayoutMk cId="3261045874" sldId="2147483751"/>
          </pc:sldLayoutMkLst>
        </pc:sldLayoutChg>
        <pc:sldLayoutChg chg="del">
          <pc:chgData name="Mariana Garcao" userId="6f4525bf-22c0-4ef6-bb81-eb4fd92d61f5" providerId="ADAL" clId="{D462B186-ABDF-4331-ADEE-3A033F9BF2E0}" dt="2023-02-07T12:44:18.987" v="9" actId="47"/>
          <pc:sldLayoutMkLst>
            <pc:docMk/>
            <pc:sldMasterMk cId="1666830013" sldId="2147483746"/>
            <pc:sldLayoutMk cId="3183947823" sldId="2147483752"/>
          </pc:sldLayoutMkLst>
        </pc:sldLayoutChg>
        <pc:sldLayoutChg chg="del">
          <pc:chgData name="Mariana Garcao" userId="6f4525bf-22c0-4ef6-bb81-eb4fd92d61f5" providerId="ADAL" clId="{D462B186-ABDF-4331-ADEE-3A033F9BF2E0}" dt="2023-02-07T12:44:18.987" v="9" actId="47"/>
          <pc:sldLayoutMkLst>
            <pc:docMk/>
            <pc:sldMasterMk cId="1666830013" sldId="2147483746"/>
            <pc:sldLayoutMk cId="2543189808" sldId="2147483753"/>
          </pc:sldLayoutMkLst>
        </pc:sldLayoutChg>
        <pc:sldLayoutChg chg="del">
          <pc:chgData name="Mariana Garcao" userId="6f4525bf-22c0-4ef6-bb81-eb4fd92d61f5" providerId="ADAL" clId="{D462B186-ABDF-4331-ADEE-3A033F9BF2E0}" dt="2023-02-07T12:44:18.987" v="9" actId="47"/>
          <pc:sldLayoutMkLst>
            <pc:docMk/>
            <pc:sldMasterMk cId="1666830013" sldId="2147483746"/>
            <pc:sldLayoutMk cId="1957773912" sldId="2147483754"/>
          </pc:sldLayoutMkLst>
        </pc:sldLayoutChg>
        <pc:sldLayoutChg chg="del">
          <pc:chgData name="Mariana Garcao" userId="6f4525bf-22c0-4ef6-bb81-eb4fd92d61f5" providerId="ADAL" clId="{D462B186-ABDF-4331-ADEE-3A033F9BF2E0}" dt="2023-02-07T12:44:18.987" v="9" actId="47"/>
          <pc:sldLayoutMkLst>
            <pc:docMk/>
            <pc:sldMasterMk cId="1666830013" sldId="2147483746"/>
            <pc:sldLayoutMk cId="31191578" sldId="2147483755"/>
          </pc:sldLayoutMkLst>
        </pc:sldLayoutChg>
        <pc:sldLayoutChg chg="del">
          <pc:chgData name="Mariana Garcao" userId="6f4525bf-22c0-4ef6-bb81-eb4fd92d61f5" providerId="ADAL" clId="{D462B186-ABDF-4331-ADEE-3A033F9BF2E0}" dt="2023-02-07T12:44:18.987" v="9" actId="47"/>
          <pc:sldLayoutMkLst>
            <pc:docMk/>
            <pc:sldMasterMk cId="1666830013" sldId="2147483746"/>
            <pc:sldLayoutMk cId="685675813" sldId="2147483756"/>
          </pc:sldLayoutMkLst>
        </pc:sldLayoutChg>
        <pc:sldLayoutChg chg="del">
          <pc:chgData name="Mariana Garcao" userId="6f4525bf-22c0-4ef6-bb81-eb4fd92d61f5" providerId="ADAL" clId="{D462B186-ABDF-4331-ADEE-3A033F9BF2E0}" dt="2023-02-07T12:44:18.987" v="9" actId="47"/>
          <pc:sldLayoutMkLst>
            <pc:docMk/>
            <pc:sldMasterMk cId="1666830013" sldId="2147483746"/>
            <pc:sldLayoutMk cId="1409316613" sldId="2147483757"/>
          </pc:sldLayoutMkLst>
        </pc:sldLayoutChg>
        <pc:sldLayoutChg chg="del">
          <pc:chgData name="Mariana Garcao" userId="6f4525bf-22c0-4ef6-bb81-eb4fd92d61f5" providerId="ADAL" clId="{D462B186-ABDF-4331-ADEE-3A033F9BF2E0}" dt="2023-02-07T12:44:18.987" v="9" actId="47"/>
          <pc:sldLayoutMkLst>
            <pc:docMk/>
            <pc:sldMasterMk cId="1666830013" sldId="2147483746"/>
            <pc:sldLayoutMk cId="2586314512" sldId="2147483758"/>
          </pc:sldLayoutMkLst>
        </pc:sldLayoutChg>
      </pc:sldMasterChg>
      <pc:sldMasterChg chg="del delSldLayout">
        <pc:chgData name="Mariana Garcao" userId="6f4525bf-22c0-4ef6-bb81-eb4fd92d61f5" providerId="ADAL" clId="{D462B186-ABDF-4331-ADEE-3A033F9BF2E0}" dt="2023-02-07T12:44:18.987" v="9" actId="47"/>
        <pc:sldMasterMkLst>
          <pc:docMk/>
          <pc:sldMasterMk cId="1932547076" sldId="2147483759"/>
        </pc:sldMasterMkLst>
        <pc:sldLayoutChg chg="del">
          <pc:chgData name="Mariana Garcao" userId="6f4525bf-22c0-4ef6-bb81-eb4fd92d61f5" providerId="ADAL" clId="{D462B186-ABDF-4331-ADEE-3A033F9BF2E0}" dt="2023-02-07T12:44:18.987" v="9" actId="47"/>
          <pc:sldLayoutMkLst>
            <pc:docMk/>
            <pc:sldMasterMk cId="1932547076" sldId="2147483759"/>
            <pc:sldLayoutMk cId="449524959" sldId="2147483760"/>
          </pc:sldLayoutMkLst>
        </pc:sldLayoutChg>
        <pc:sldLayoutChg chg="del">
          <pc:chgData name="Mariana Garcao" userId="6f4525bf-22c0-4ef6-bb81-eb4fd92d61f5" providerId="ADAL" clId="{D462B186-ABDF-4331-ADEE-3A033F9BF2E0}" dt="2023-02-07T12:44:18.987" v="9" actId="47"/>
          <pc:sldLayoutMkLst>
            <pc:docMk/>
            <pc:sldMasterMk cId="1932547076" sldId="2147483759"/>
            <pc:sldLayoutMk cId="2423430391" sldId="2147483761"/>
          </pc:sldLayoutMkLst>
        </pc:sldLayoutChg>
        <pc:sldLayoutChg chg="del">
          <pc:chgData name="Mariana Garcao" userId="6f4525bf-22c0-4ef6-bb81-eb4fd92d61f5" providerId="ADAL" clId="{D462B186-ABDF-4331-ADEE-3A033F9BF2E0}" dt="2023-02-07T12:44:18.987" v="9" actId="47"/>
          <pc:sldLayoutMkLst>
            <pc:docMk/>
            <pc:sldMasterMk cId="1932547076" sldId="2147483759"/>
            <pc:sldLayoutMk cId="3030452882" sldId="2147483762"/>
          </pc:sldLayoutMkLst>
        </pc:sldLayoutChg>
        <pc:sldLayoutChg chg="del">
          <pc:chgData name="Mariana Garcao" userId="6f4525bf-22c0-4ef6-bb81-eb4fd92d61f5" providerId="ADAL" clId="{D462B186-ABDF-4331-ADEE-3A033F9BF2E0}" dt="2023-02-07T12:44:18.987" v="9" actId="47"/>
          <pc:sldLayoutMkLst>
            <pc:docMk/>
            <pc:sldMasterMk cId="1932547076" sldId="2147483759"/>
            <pc:sldLayoutMk cId="1841837088" sldId="2147483763"/>
          </pc:sldLayoutMkLst>
        </pc:sldLayoutChg>
        <pc:sldLayoutChg chg="del">
          <pc:chgData name="Mariana Garcao" userId="6f4525bf-22c0-4ef6-bb81-eb4fd92d61f5" providerId="ADAL" clId="{D462B186-ABDF-4331-ADEE-3A033F9BF2E0}" dt="2023-02-07T12:44:18.987" v="9" actId="47"/>
          <pc:sldLayoutMkLst>
            <pc:docMk/>
            <pc:sldMasterMk cId="1932547076" sldId="2147483759"/>
            <pc:sldLayoutMk cId="3317713530" sldId="2147483764"/>
          </pc:sldLayoutMkLst>
        </pc:sldLayoutChg>
        <pc:sldLayoutChg chg="del">
          <pc:chgData name="Mariana Garcao" userId="6f4525bf-22c0-4ef6-bb81-eb4fd92d61f5" providerId="ADAL" clId="{D462B186-ABDF-4331-ADEE-3A033F9BF2E0}" dt="2023-02-07T12:44:18.987" v="9" actId="47"/>
          <pc:sldLayoutMkLst>
            <pc:docMk/>
            <pc:sldMasterMk cId="1932547076" sldId="2147483759"/>
            <pc:sldLayoutMk cId="2917338003" sldId="2147483765"/>
          </pc:sldLayoutMkLst>
        </pc:sldLayoutChg>
        <pc:sldLayoutChg chg="del">
          <pc:chgData name="Mariana Garcao" userId="6f4525bf-22c0-4ef6-bb81-eb4fd92d61f5" providerId="ADAL" clId="{D462B186-ABDF-4331-ADEE-3A033F9BF2E0}" dt="2023-02-07T12:44:18.987" v="9" actId="47"/>
          <pc:sldLayoutMkLst>
            <pc:docMk/>
            <pc:sldMasterMk cId="1932547076" sldId="2147483759"/>
            <pc:sldLayoutMk cId="730185930" sldId="2147483766"/>
          </pc:sldLayoutMkLst>
        </pc:sldLayoutChg>
        <pc:sldLayoutChg chg="del">
          <pc:chgData name="Mariana Garcao" userId="6f4525bf-22c0-4ef6-bb81-eb4fd92d61f5" providerId="ADAL" clId="{D462B186-ABDF-4331-ADEE-3A033F9BF2E0}" dt="2023-02-07T12:44:18.987" v="9" actId="47"/>
          <pc:sldLayoutMkLst>
            <pc:docMk/>
            <pc:sldMasterMk cId="1932547076" sldId="2147483759"/>
            <pc:sldLayoutMk cId="2066919301" sldId="2147483767"/>
          </pc:sldLayoutMkLst>
        </pc:sldLayoutChg>
        <pc:sldLayoutChg chg="del">
          <pc:chgData name="Mariana Garcao" userId="6f4525bf-22c0-4ef6-bb81-eb4fd92d61f5" providerId="ADAL" clId="{D462B186-ABDF-4331-ADEE-3A033F9BF2E0}" dt="2023-02-07T12:44:18.987" v="9" actId="47"/>
          <pc:sldLayoutMkLst>
            <pc:docMk/>
            <pc:sldMasterMk cId="1932547076" sldId="2147483759"/>
            <pc:sldLayoutMk cId="4037719128" sldId="2147483768"/>
          </pc:sldLayoutMkLst>
        </pc:sldLayoutChg>
        <pc:sldLayoutChg chg="del">
          <pc:chgData name="Mariana Garcao" userId="6f4525bf-22c0-4ef6-bb81-eb4fd92d61f5" providerId="ADAL" clId="{D462B186-ABDF-4331-ADEE-3A033F9BF2E0}" dt="2023-02-07T12:44:18.987" v="9" actId="47"/>
          <pc:sldLayoutMkLst>
            <pc:docMk/>
            <pc:sldMasterMk cId="1932547076" sldId="2147483759"/>
            <pc:sldLayoutMk cId="1920225543" sldId="2147483769"/>
          </pc:sldLayoutMkLst>
        </pc:sldLayoutChg>
        <pc:sldLayoutChg chg="del">
          <pc:chgData name="Mariana Garcao" userId="6f4525bf-22c0-4ef6-bb81-eb4fd92d61f5" providerId="ADAL" clId="{D462B186-ABDF-4331-ADEE-3A033F9BF2E0}" dt="2023-02-07T12:44:18.987" v="9" actId="47"/>
          <pc:sldLayoutMkLst>
            <pc:docMk/>
            <pc:sldMasterMk cId="1932547076" sldId="2147483759"/>
            <pc:sldLayoutMk cId="2432522717" sldId="2147483770"/>
          </pc:sldLayoutMkLst>
        </pc:sldLayoutChg>
        <pc:sldLayoutChg chg="del">
          <pc:chgData name="Mariana Garcao" userId="6f4525bf-22c0-4ef6-bb81-eb4fd92d61f5" providerId="ADAL" clId="{D462B186-ABDF-4331-ADEE-3A033F9BF2E0}" dt="2023-02-07T12:44:18.987" v="9" actId="47"/>
          <pc:sldLayoutMkLst>
            <pc:docMk/>
            <pc:sldMasterMk cId="1932547076" sldId="2147483759"/>
            <pc:sldLayoutMk cId="3057407857" sldId="2147483771"/>
          </pc:sldLayoutMkLst>
        </pc:sldLayoutChg>
      </pc:sldMasterChg>
    </pc:docChg>
  </pc:docChgLst>
  <pc:docChgLst>
    <pc:chgData name="Mariana Garcao" userId="6f4525bf-22c0-4ef6-bb81-eb4fd92d61f5" providerId="ADAL" clId="{BA935364-7611-412E-B1A6-119030BC0463}"/>
    <pc:docChg chg="undo custSel addSld delSld modSld">
      <pc:chgData name="Mariana Garcao" userId="6f4525bf-22c0-4ef6-bb81-eb4fd92d61f5" providerId="ADAL" clId="{BA935364-7611-412E-B1A6-119030BC0463}" dt="2023-03-06T13:40:10.036" v="28" actId="20577"/>
      <pc:docMkLst>
        <pc:docMk/>
      </pc:docMkLst>
      <pc:sldChg chg="modSp add del mod">
        <pc:chgData name="Mariana Garcao" userId="6f4525bf-22c0-4ef6-bb81-eb4fd92d61f5" providerId="ADAL" clId="{BA935364-7611-412E-B1A6-119030BC0463}" dt="2023-03-06T13:36:05.981" v="18"/>
        <pc:sldMkLst>
          <pc:docMk/>
          <pc:sldMk cId="2369869258" sldId="260"/>
        </pc:sldMkLst>
        <pc:spChg chg="mod">
          <ac:chgData name="Mariana Garcao" userId="6f4525bf-22c0-4ef6-bb81-eb4fd92d61f5" providerId="ADAL" clId="{BA935364-7611-412E-B1A6-119030BC0463}" dt="2023-03-06T13:36:05.946" v="17"/>
          <ac:spMkLst>
            <pc:docMk/>
            <pc:sldMk cId="2369869258" sldId="260"/>
            <ac:spMk id="2" creationId="{00000000-0000-0000-0000-000000000000}"/>
          </ac:spMkLst>
        </pc:spChg>
        <pc:spChg chg="mod">
          <ac:chgData name="Mariana Garcao" userId="6f4525bf-22c0-4ef6-bb81-eb4fd92d61f5" providerId="ADAL" clId="{BA935364-7611-412E-B1A6-119030BC0463}" dt="2023-03-06T13:36:05.946" v="17"/>
          <ac:spMkLst>
            <pc:docMk/>
            <pc:sldMk cId="2369869258" sldId="260"/>
            <ac:spMk id="3" creationId="{00000000-0000-0000-0000-000000000000}"/>
          </ac:spMkLst>
        </pc:spChg>
      </pc:sldChg>
      <pc:sldChg chg="modNotesTx">
        <pc:chgData name="Mariana Garcao" userId="6f4525bf-22c0-4ef6-bb81-eb4fd92d61f5" providerId="ADAL" clId="{BA935364-7611-412E-B1A6-119030BC0463}" dt="2023-03-06T13:39:53.969" v="27" actId="20577"/>
        <pc:sldMkLst>
          <pc:docMk/>
          <pc:sldMk cId="3514969007" sldId="261"/>
        </pc:sldMkLst>
      </pc:sldChg>
      <pc:sldChg chg="modNotesTx">
        <pc:chgData name="Mariana Garcao" userId="6f4525bf-22c0-4ef6-bb81-eb4fd92d61f5" providerId="ADAL" clId="{BA935364-7611-412E-B1A6-119030BC0463}" dt="2023-03-06T13:40:10.036" v="28" actId="20577"/>
        <pc:sldMkLst>
          <pc:docMk/>
          <pc:sldMk cId="2945550134" sldId="271"/>
        </pc:sldMkLst>
      </pc:sldChg>
      <pc:sldChg chg="modSp add del mod">
        <pc:chgData name="Mariana Garcao" userId="6f4525bf-22c0-4ef6-bb81-eb4fd92d61f5" providerId="ADAL" clId="{BA935364-7611-412E-B1A6-119030BC0463}" dt="2023-03-06T13:36:05.981" v="18"/>
        <pc:sldMkLst>
          <pc:docMk/>
          <pc:sldMk cId="1638218181" sldId="275"/>
        </pc:sldMkLst>
        <pc:spChg chg="mod">
          <ac:chgData name="Mariana Garcao" userId="6f4525bf-22c0-4ef6-bb81-eb4fd92d61f5" providerId="ADAL" clId="{BA935364-7611-412E-B1A6-119030BC0463}" dt="2023-03-06T13:36:05.946" v="17"/>
          <ac:spMkLst>
            <pc:docMk/>
            <pc:sldMk cId="1638218181" sldId="275"/>
            <ac:spMk id="3" creationId="{00000000-0000-0000-0000-000000000000}"/>
          </ac:spMkLst>
        </pc:spChg>
      </pc:sldChg>
      <pc:sldChg chg="modSp add del mod">
        <pc:chgData name="Mariana Garcao" userId="6f4525bf-22c0-4ef6-bb81-eb4fd92d61f5" providerId="ADAL" clId="{BA935364-7611-412E-B1A6-119030BC0463}" dt="2023-03-06T13:34:08.286" v="10"/>
        <pc:sldMkLst>
          <pc:docMk/>
          <pc:sldMk cId="0" sldId="289"/>
        </pc:sldMkLst>
        <pc:spChg chg="mod">
          <ac:chgData name="Mariana Garcao" userId="6f4525bf-22c0-4ef6-bb81-eb4fd92d61f5" providerId="ADAL" clId="{BA935364-7611-412E-B1A6-119030BC0463}" dt="2023-03-06T13:34:08.195" v="9"/>
          <ac:spMkLst>
            <pc:docMk/>
            <pc:sldMk cId="0" sldId="289"/>
            <ac:spMk id="4100" creationId="{B0708ECD-8BD4-F26F-4E24-37466006A26D}"/>
          </ac:spMkLst>
        </pc:spChg>
      </pc:sldChg>
      <pc:sldChg chg="modSp add del mod">
        <pc:chgData name="Mariana Garcao" userId="6f4525bf-22c0-4ef6-bb81-eb4fd92d61f5" providerId="ADAL" clId="{BA935364-7611-412E-B1A6-119030BC0463}" dt="2023-03-06T13:34:08.286" v="10"/>
        <pc:sldMkLst>
          <pc:docMk/>
          <pc:sldMk cId="0" sldId="317"/>
        </pc:sldMkLst>
        <pc:spChg chg="mod">
          <ac:chgData name="Mariana Garcao" userId="6f4525bf-22c0-4ef6-bb81-eb4fd92d61f5" providerId="ADAL" clId="{BA935364-7611-412E-B1A6-119030BC0463}" dt="2023-03-06T13:34:08.195" v="9"/>
          <ac:spMkLst>
            <pc:docMk/>
            <pc:sldMk cId="0" sldId="317"/>
            <ac:spMk id="6147" creationId="{66BF0468-3AE3-24EB-ACE1-7989CBC50D97}"/>
          </ac:spMkLst>
        </pc:spChg>
      </pc:sldChg>
      <pc:sldChg chg="modSp add del mod">
        <pc:chgData name="Mariana Garcao" userId="6f4525bf-22c0-4ef6-bb81-eb4fd92d61f5" providerId="ADAL" clId="{BA935364-7611-412E-B1A6-119030BC0463}" dt="2023-03-06T13:34:08.286" v="10"/>
        <pc:sldMkLst>
          <pc:docMk/>
          <pc:sldMk cId="0" sldId="327"/>
        </pc:sldMkLst>
        <pc:spChg chg="mod">
          <ac:chgData name="Mariana Garcao" userId="6f4525bf-22c0-4ef6-bb81-eb4fd92d61f5" providerId="ADAL" clId="{BA935364-7611-412E-B1A6-119030BC0463}" dt="2023-03-06T13:34:08.195" v="9"/>
          <ac:spMkLst>
            <pc:docMk/>
            <pc:sldMk cId="0" sldId="327"/>
            <ac:spMk id="7171" creationId="{9A5DC846-A2E1-6F0C-80D1-F794F6E06E7A}"/>
          </ac:spMkLst>
        </pc:spChg>
      </pc:sldChg>
      <pc:sldChg chg="modSp add del mod">
        <pc:chgData name="Mariana Garcao" userId="6f4525bf-22c0-4ef6-bb81-eb4fd92d61f5" providerId="ADAL" clId="{BA935364-7611-412E-B1A6-119030BC0463}" dt="2023-03-06T13:34:08.286" v="10"/>
        <pc:sldMkLst>
          <pc:docMk/>
          <pc:sldMk cId="0" sldId="328"/>
        </pc:sldMkLst>
        <pc:spChg chg="mod">
          <ac:chgData name="Mariana Garcao" userId="6f4525bf-22c0-4ef6-bb81-eb4fd92d61f5" providerId="ADAL" clId="{BA935364-7611-412E-B1A6-119030BC0463}" dt="2023-03-06T13:34:08.195" v="9"/>
          <ac:spMkLst>
            <pc:docMk/>
            <pc:sldMk cId="0" sldId="328"/>
            <ac:spMk id="5124" creationId="{3BB6A39D-8B44-6728-F46F-DF4AE76B94A5}"/>
          </ac:spMkLst>
        </pc:spChg>
      </pc:sldChg>
      <pc:sldChg chg="add del">
        <pc:chgData name="Mariana Garcao" userId="6f4525bf-22c0-4ef6-bb81-eb4fd92d61f5" providerId="ADAL" clId="{BA935364-7611-412E-B1A6-119030BC0463}" dt="2023-03-06T13:34:08.286" v="10"/>
        <pc:sldMkLst>
          <pc:docMk/>
          <pc:sldMk cId="0" sldId="329"/>
        </pc:sldMkLst>
      </pc:sldChg>
      <pc:sldChg chg="modNotesTx">
        <pc:chgData name="Mariana Garcao" userId="6f4525bf-22c0-4ef6-bb81-eb4fd92d61f5" providerId="ADAL" clId="{BA935364-7611-412E-B1A6-119030BC0463}" dt="2023-03-06T13:39:43.739" v="25" actId="20577"/>
        <pc:sldMkLst>
          <pc:docMk/>
          <pc:sldMk cId="2423190526" sldId="613"/>
        </pc:sldMkLst>
      </pc:sldChg>
      <pc:sldChg chg="modNotesTx">
        <pc:chgData name="Mariana Garcao" userId="6f4525bf-22c0-4ef6-bb81-eb4fd92d61f5" providerId="ADAL" clId="{BA935364-7611-412E-B1A6-119030BC0463}" dt="2023-03-06T13:39:35.094" v="23" actId="20577"/>
        <pc:sldMkLst>
          <pc:docMk/>
          <pc:sldMk cId="1536179898" sldId="615"/>
        </pc:sldMkLst>
      </pc:sldChg>
      <pc:sldChg chg="modNotesTx">
        <pc:chgData name="Mariana Garcao" userId="6f4525bf-22c0-4ef6-bb81-eb4fd92d61f5" providerId="ADAL" clId="{BA935364-7611-412E-B1A6-119030BC0463}" dt="2023-03-06T13:39:39.113" v="24" actId="20577"/>
        <pc:sldMkLst>
          <pc:docMk/>
          <pc:sldMk cId="2095348937" sldId="616"/>
        </pc:sldMkLst>
      </pc:sldChg>
      <pc:sldChg chg="modNotesTx">
        <pc:chgData name="Mariana Garcao" userId="6f4525bf-22c0-4ef6-bb81-eb4fd92d61f5" providerId="ADAL" clId="{BA935364-7611-412E-B1A6-119030BC0463}" dt="2023-03-06T13:39:47.724" v="26" actId="20577"/>
        <pc:sldMkLst>
          <pc:docMk/>
          <pc:sldMk cId="1698681237" sldId="627"/>
        </pc:sldMkLst>
      </pc:sldChg>
      <pc:sldChg chg="modSp mod">
        <pc:chgData name="Mariana Garcao" userId="6f4525bf-22c0-4ef6-bb81-eb4fd92d61f5" providerId="ADAL" clId="{BA935364-7611-412E-B1A6-119030BC0463}" dt="2023-03-06T13:38:31.812" v="21" actId="20577"/>
        <pc:sldMkLst>
          <pc:docMk/>
          <pc:sldMk cId="0" sldId="1368"/>
        </pc:sldMkLst>
        <pc:spChg chg="mod">
          <ac:chgData name="Mariana Garcao" userId="6f4525bf-22c0-4ef6-bb81-eb4fd92d61f5" providerId="ADAL" clId="{BA935364-7611-412E-B1A6-119030BC0463}" dt="2023-03-06T13:38:31.812" v="21" actId="20577"/>
          <ac:spMkLst>
            <pc:docMk/>
            <pc:sldMk cId="0" sldId="1368"/>
            <ac:spMk id="203" creationId="{00000000-0000-0000-0000-000000000000}"/>
          </ac:spMkLst>
        </pc:spChg>
      </pc:sldChg>
      <pc:sldChg chg="modNotesTx">
        <pc:chgData name="Mariana Garcao" userId="6f4525bf-22c0-4ef6-bb81-eb4fd92d61f5" providerId="ADAL" clId="{BA935364-7611-412E-B1A6-119030BC0463}" dt="2023-03-06T13:39:26.476" v="22" actId="20577"/>
        <pc:sldMkLst>
          <pc:docMk/>
          <pc:sldMk cId="0" sldId="1369"/>
        </pc:sldMkLst>
      </pc:sldChg>
      <pc:sldChg chg="add del">
        <pc:chgData name="Mariana Garcao" userId="6f4525bf-22c0-4ef6-bb81-eb4fd92d61f5" providerId="ADAL" clId="{BA935364-7611-412E-B1A6-119030BC0463}" dt="2023-03-06T13:34:01.629" v="1"/>
        <pc:sldMkLst>
          <pc:docMk/>
          <pc:sldMk cId="38817490" sldId="1370"/>
        </pc:sldMkLst>
      </pc:sldChg>
      <pc:sldChg chg="add del">
        <pc:chgData name="Mariana Garcao" userId="6f4525bf-22c0-4ef6-bb81-eb4fd92d61f5" providerId="ADAL" clId="{BA935364-7611-412E-B1A6-119030BC0463}" dt="2023-03-06T13:36:05.981" v="18"/>
        <pc:sldMkLst>
          <pc:docMk/>
          <pc:sldMk cId="38817490" sldId="1370"/>
        </pc:sldMkLst>
      </pc:sldChg>
      <pc:sldChg chg="add del">
        <pc:chgData name="Mariana Garcao" userId="6f4525bf-22c0-4ef6-bb81-eb4fd92d61f5" providerId="ADAL" clId="{BA935364-7611-412E-B1A6-119030BC0463}" dt="2023-03-06T13:34:01.629" v="1"/>
        <pc:sldMkLst>
          <pc:docMk/>
          <pc:sldMk cId="1869023177" sldId="1371"/>
        </pc:sldMkLst>
      </pc:sldChg>
      <pc:sldChg chg="modSp add del mod">
        <pc:chgData name="Mariana Garcao" userId="6f4525bf-22c0-4ef6-bb81-eb4fd92d61f5" providerId="ADAL" clId="{BA935364-7611-412E-B1A6-119030BC0463}" dt="2023-03-06T13:36:05.981" v="18"/>
        <pc:sldMkLst>
          <pc:docMk/>
          <pc:sldMk cId="1869023177" sldId="1371"/>
        </pc:sldMkLst>
        <pc:spChg chg="mod">
          <ac:chgData name="Mariana Garcao" userId="6f4525bf-22c0-4ef6-bb81-eb4fd92d61f5" providerId="ADAL" clId="{BA935364-7611-412E-B1A6-119030BC0463}" dt="2023-03-06T13:36:05.946" v="17"/>
          <ac:spMkLst>
            <pc:docMk/>
            <pc:sldMk cId="1869023177" sldId="1371"/>
            <ac:spMk id="3" creationId="{00000000-0000-0000-0000-000000000000}"/>
          </ac:spMkLst>
        </pc:spChg>
      </pc:sldChg>
      <pc:sldChg chg="add del">
        <pc:chgData name="Mariana Garcao" userId="6f4525bf-22c0-4ef6-bb81-eb4fd92d61f5" providerId="ADAL" clId="{BA935364-7611-412E-B1A6-119030BC0463}" dt="2023-03-06T13:34:01.629" v="1"/>
        <pc:sldMkLst>
          <pc:docMk/>
          <pc:sldMk cId="0" sldId="1372"/>
        </pc:sldMkLst>
      </pc:sldChg>
      <pc:sldChg chg="add del">
        <pc:chgData name="Mariana Garcao" userId="6f4525bf-22c0-4ef6-bb81-eb4fd92d61f5" providerId="ADAL" clId="{BA935364-7611-412E-B1A6-119030BC0463}" dt="2023-03-06T13:34:01.629" v="1"/>
        <pc:sldMkLst>
          <pc:docMk/>
          <pc:sldMk cId="0" sldId="1373"/>
        </pc:sldMkLst>
      </pc:sldChg>
      <pc:sldChg chg="add del">
        <pc:chgData name="Mariana Garcao" userId="6f4525bf-22c0-4ef6-bb81-eb4fd92d61f5" providerId="ADAL" clId="{BA935364-7611-412E-B1A6-119030BC0463}" dt="2023-03-06T13:34:01.629" v="1"/>
        <pc:sldMkLst>
          <pc:docMk/>
          <pc:sldMk cId="0" sldId="13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1DE6E79-2D96-5840-AFF1-66748718E0C2}" type="datetimeFigureOut">
              <a:rPr lang="nb-NO" smtClean="0"/>
              <a:t>06.03.2023</a:t>
            </a:fld>
            <a:endParaRPr lang="nb-NO"/>
          </a:p>
        </p:txBody>
      </p:sp>
      <p:sp>
        <p:nvSpPr>
          <p:cNvPr id="4" name="Plassholder for lysbil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36F387-6E53-C74A-BD1D-E220B9055ED6}" type="slidenum">
              <a:rPr lang="nb-NO" smtClean="0"/>
              <a:t>‹#›</a:t>
            </a:fld>
            <a:endParaRPr lang="nb-NO"/>
          </a:p>
        </p:txBody>
      </p:sp>
    </p:spTree>
    <p:extLst>
      <p:ext uri="{BB962C8B-B14F-4D97-AF65-F5344CB8AC3E}">
        <p14:creationId xmlns:p14="http://schemas.microsoft.com/office/powerpoint/2010/main" val="33418223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1" name="Google Shape;2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1C7F8-ECC9-4728-8EF5-18CABE8D1BF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624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rtl="0"/>
            <a:endParaRPr dirty="0"/>
          </a:p>
        </p:txBody>
      </p:sp>
      <p:sp>
        <p:nvSpPr>
          <p:cNvPr id="309" name="Google Shape;30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9895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rtl="0"/>
            <a:endParaRPr dirty="0"/>
          </a:p>
        </p:txBody>
      </p:sp>
      <p:sp>
        <p:nvSpPr>
          <p:cNvPr id="309" name="Google Shape;30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rtl="0"/>
            <a:endParaRPr dirty="0"/>
          </a:p>
        </p:txBody>
      </p:sp>
      <p:sp>
        <p:nvSpPr>
          <p:cNvPr id="309" name="Google Shape;30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8851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GB" dirty="0"/>
          </a:p>
        </p:txBody>
      </p:sp>
      <p:sp>
        <p:nvSpPr>
          <p:cNvPr id="4" name="Slide Number Placeholder 3"/>
          <p:cNvSpPr>
            <a:spLocks noGrp="1"/>
          </p:cNvSpPr>
          <p:nvPr>
            <p:ph type="sldNum" sz="quarter" idx="5"/>
          </p:nvPr>
        </p:nvSpPr>
        <p:spPr/>
        <p:txBody>
          <a:bodyPr/>
          <a:lstStyle/>
          <a:p>
            <a:fld id="{E636F387-6E53-C74A-BD1D-E220B9055ED6}" type="slidenum">
              <a:rPr lang="nb-NO" smtClean="0"/>
              <a:t>5</a:t>
            </a:fld>
            <a:endParaRPr lang="nb-NO"/>
          </a:p>
        </p:txBody>
      </p:sp>
    </p:spTree>
    <p:extLst>
      <p:ext uri="{BB962C8B-B14F-4D97-AF65-F5344CB8AC3E}">
        <p14:creationId xmlns:p14="http://schemas.microsoft.com/office/powerpoint/2010/main" val="418104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fld id="{E636F387-6E53-C74A-BD1D-E220B9055ED6}" type="slidenum">
              <a:rPr lang="nb-NO" smtClean="0"/>
              <a:t>6</a:t>
            </a:fld>
            <a:endParaRPr lang="nb-NO"/>
          </a:p>
        </p:txBody>
      </p:sp>
    </p:spTree>
    <p:extLst>
      <p:ext uri="{BB962C8B-B14F-4D97-AF65-F5344CB8AC3E}">
        <p14:creationId xmlns:p14="http://schemas.microsoft.com/office/powerpoint/2010/main" val="27673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36F387-6E53-C74A-BD1D-E220B9055ED6}" type="slidenum">
              <a:rPr lang="nb-NO" smtClean="0"/>
              <a:t>7</a:t>
            </a:fld>
            <a:endParaRPr lang="nb-NO"/>
          </a:p>
        </p:txBody>
      </p:sp>
    </p:spTree>
    <p:extLst>
      <p:ext uri="{BB962C8B-B14F-4D97-AF65-F5344CB8AC3E}">
        <p14:creationId xmlns:p14="http://schemas.microsoft.com/office/powerpoint/2010/main" val="228842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GB" sz="1200" dirty="0">
              <a:latin typeface="Avenir Next LT Pro Light" panose="020B03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636F387-6E53-C74A-BD1D-E220B9055ED6}" type="slidenum">
              <a:rPr lang="nb-NO" smtClean="0"/>
              <a:t>8</a:t>
            </a:fld>
            <a:endParaRPr lang="nb-NO"/>
          </a:p>
        </p:txBody>
      </p:sp>
    </p:spTree>
    <p:extLst>
      <p:ext uri="{BB962C8B-B14F-4D97-AF65-F5344CB8AC3E}">
        <p14:creationId xmlns:p14="http://schemas.microsoft.com/office/powerpoint/2010/main" val="252819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36F387-6E53-C74A-BD1D-E220B9055ED6}" type="slidenum">
              <a:rPr lang="nb-NO" smtClean="0"/>
              <a:t>9</a:t>
            </a:fld>
            <a:endParaRPr lang="nb-NO"/>
          </a:p>
        </p:txBody>
      </p:sp>
    </p:spTree>
    <p:extLst>
      <p:ext uri="{BB962C8B-B14F-4D97-AF65-F5344CB8AC3E}">
        <p14:creationId xmlns:p14="http://schemas.microsoft.com/office/powerpoint/2010/main" val="263600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16769A-5DFC-4D50-B49A-B5FF77AE889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558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5" name="Rektangel 4"/>
          <p:cNvSpPr/>
          <p:nvPr userDrawn="1"/>
        </p:nvSpPr>
        <p:spPr>
          <a:xfrm>
            <a:off x="180000" y="180000"/>
            <a:ext cx="8784000" cy="42912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ctrTitle" hasCustomPrompt="1"/>
          </p:nvPr>
        </p:nvSpPr>
        <p:spPr>
          <a:xfrm>
            <a:off x="685800" y="1398380"/>
            <a:ext cx="7772400" cy="826971"/>
          </a:xfrm>
          <a:prstGeom prst="rect">
            <a:avLst/>
          </a:prstGeom>
        </p:spPr>
        <p:txBody>
          <a:bodyPr/>
          <a:lstStyle/>
          <a:p>
            <a:r>
              <a:rPr lang="nb-NO"/>
              <a:t>EDIT THIS TEXT</a:t>
            </a:r>
          </a:p>
        </p:txBody>
      </p:sp>
      <p:sp>
        <p:nvSpPr>
          <p:cNvPr id="3" name="Undertittel 2"/>
          <p:cNvSpPr>
            <a:spLocks noGrp="1"/>
          </p:cNvSpPr>
          <p:nvPr>
            <p:ph type="subTitle" idx="1" hasCustomPrompt="1"/>
          </p:nvPr>
        </p:nvSpPr>
        <p:spPr>
          <a:xfrm>
            <a:off x="1371600" y="2473779"/>
            <a:ext cx="6400800" cy="131445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1776545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Image (2)">
    <p:spTree>
      <p:nvGrpSpPr>
        <p:cNvPr id="1" name=""/>
        <p:cNvGrpSpPr/>
        <p:nvPr/>
      </p:nvGrpSpPr>
      <p:grpSpPr>
        <a:xfrm>
          <a:off x="0" y="0"/>
          <a:ext cx="0" cy="0"/>
          <a:chOff x="0" y="0"/>
          <a:chExt cx="0" cy="0"/>
        </a:xfrm>
      </p:grpSpPr>
      <p:sp>
        <p:nvSpPr>
          <p:cNvPr id="3" name="Rektangel 2"/>
          <p:cNvSpPr/>
          <p:nvPr userDrawn="1"/>
        </p:nvSpPr>
        <p:spPr>
          <a:xfrm>
            <a:off x="180000" y="180000"/>
            <a:ext cx="4302000" cy="42912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Undertittel 2"/>
          <p:cNvSpPr>
            <a:spLocks noGrp="1"/>
          </p:cNvSpPr>
          <p:nvPr>
            <p:ph type="subTitle" idx="1" hasCustomPrompt="1"/>
          </p:nvPr>
        </p:nvSpPr>
        <p:spPr>
          <a:xfrm>
            <a:off x="323528" y="512677"/>
            <a:ext cx="3960290" cy="3787265"/>
          </a:xfrm>
          <a:prstGeom prst="rect">
            <a:avLst/>
          </a:prstGeo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
        <p:nvSpPr>
          <p:cNvPr id="6" name="Plassholder for bilde 4"/>
          <p:cNvSpPr>
            <a:spLocks noGrp="1"/>
          </p:cNvSpPr>
          <p:nvPr>
            <p:ph type="pic" sz="quarter" idx="11" hasCustomPrompt="1"/>
          </p:nvPr>
        </p:nvSpPr>
        <p:spPr>
          <a:xfrm>
            <a:off x="4662000" y="180000"/>
            <a:ext cx="4302000" cy="4291200"/>
          </a:xfrm>
          <a:prstGeom prst="rect">
            <a:avLst/>
          </a:prstGeom>
        </p:spPr>
        <p:txBody>
          <a:bodyPr>
            <a:normAutofit/>
          </a:bodyPr>
          <a:lstStyle>
            <a:lvl1pPr marL="0" indent="0">
              <a:buNone/>
              <a:defRPr sz="2000" baseline="0">
                <a:solidFill>
                  <a:srgbClr val="808080"/>
                </a:solidFill>
              </a:defRPr>
            </a:lvl1pPr>
          </a:lstStyle>
          <a:p>
            <a:r>
              <a:rPr lang="nb-NO" err="1"/>
              <a:t>Click</a:t>
            </a:r>
            <a:r>
              <a:rPr lang="nb-NO"/>
              <a:t> </a:t>
            </a:r>
            <a:r>
              <a:rPr lang="nb-NO" err="1"/>
              <a:t>icon</a:t>
            </a:r>
            <a:r>
              <a:rPr lang="nb-NO"/>
              <a:t> to </a:t>
            </a:r>
            <a:r>
              <a:rPr lang="nb-NO" err="1"/>
              <a:t>insert</a:t>
            </a:r>
            <a:r>
              <a:rPr lang="nb-NO"/>
              <a:t> image</a:t>
            </a:r>
          </a:p>
        </p:txBody>
      </p:sp>
    </p:spTree>
    <p:extLst>
      <p:ext uri="{BB962C8B-B14F-4D97-AF65-F5344CB8AC3E}">
        <p14:creationId xmlns:p14="http://schemas.microsoft.com/office/powerpoint/2010/main" val="29267810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0" y="0"/>
            <a:ext cx="9144000" cy="51435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28756169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DC37060F-E8CF-41F8-AAF2-00C56429273B}"/>
              </a:ext>
            </a:extLst>
          </p:cNvPr>
          <p:cNvSpPr>
            <a:spLocks noGrp="1"/>
          </p:cNvSpPr>
          <p:nvPr>
            <p:ph type="pic" sz="quarter" idx="10"/>
          </p:nvPr>
        </p:nvSpPr>
        <p:spPr>
          <a:xfrm>
            <a:off x="3579764" y="1118282"/>
            <a:ext cx="1995380" cy="2905839"/>
          </a:xfrm>
        </p:spPr>
        <p:txBody>
          <a:bodyPr/>
          <a:lstStyle/>
          <a:p>
            <a:endParaRPr lang="en-ID"/>
          </a:p>
        </p:txBody>
      </p:sp>
    </p:spTree>
    <p:extLst>
      <p:ext uri="{BB962C8B-B14F-4D97-AF65-F5344CB8AC3E}">
        <p14:creationId xmlns:p14="http://schemas.microsoft.com/office/powerpoint/2010/main" val="1659873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4828B303-0D9E-4AA3-982A-D683AA6530A0}"/>
              </a:ext>
            </a:extLst>
          </p:cNvPr>
          <p:cNvSpPr>
            <a:spLocks noGrp="1"/>
          </p:cNvSpPr>
          <p:nvPr>
            <p:ph type="pic" sz="quarter" idx="10"/>
          </p:nvPr>
        </p:nvSpPr>
        <p:spPr>
          <a:xfrm>
            <a:off x="1371600" y="1118282"/>
            <a:ext cx="2563178" cy="2905839"/>
          </a:xfrm>
        </p:spPr>
        <p:txBody>
          <a:bodyPr/>
          <a:lstStyle/>
          <a:p>
            <a:endParaRPr lang="en-ID"/>
          </a:p>
        </p:txBody>
      </p:sp>
    </p:spTree>
    <p:extLst>
      <p:ext uri="{BB962C8B-B14F-4D97-AF65-F5344CB8AC3E}">
        <p14:creationId xmlns:p14="http://schemas.microsoft.com/office/powerpoint/2010/main" val="5523198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5F59B774-B074-43B1-A9CD-CAA51C58B416}"/>
              </a:ext>
            </a:extLst>
          </p:cNvPr>
          <p:cNvSpPr>
            <a:spLocks noGrp="1"/>
          </p:cNvSpPr>
          <p:nvPr>
            <p:ph type="pic" sz="quarter" idx="10"/>
          </p:nvPr>
        </p:nvSpPr>
        <p:spPr>
          <a:xfrm>
            <a:off x="3480912" y="788909"/>
            <a:ext cx="4817269" cy="2168128"/>
          </a:xfrm>
        </p:spPr>
        <p:txBody>
          <a:bodyPr/>
          <a:lstStyle/>
          <a:p>
            <a:endParaRPr lang="en-ID"/>
          </a:p>
        </p:txBody>
      </p:sp>
    </p:spTree>
    <p:extLst>
      <p:ext uri="{BB962C8B-B14F-4D97-AF65-F5344CB8AC3E}">
        <p14:creationId xmlns:p14="http://schemas.microsoft.com/office/powerpoint/2010/main" val="2669462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5F59B774-B074-43B1-A9CD-CAA51C58B416}"/>
              </a:ext>
            </a:extLst>
          </p:cNvPr>
          <p:cNvSpPr>
            <a:spLocks noGrp="1"/>
          </p:cNvSpPr>
          <p:nvPr>
            <p:ph type="pic" sz="quarter" idx="10"/>
          </p:nvPr>
        </p:nvSpPr>
        <p:spPr>
          <a:xfrm>
            <a:off x="840582" y="1487138"/>
            <a:ext cx="4817269" cy="2168128"/>
          </a:xfrm>
        </p:spPr>
        <p:txBody>
          <a:bodyPr/>
          <a:lstStyle/>
          <a:p>
            <a:endParaRPr lang="en-ID"/>
          </a:p>
        </p:txBody>
      </p:sp>
    </p:spTree>
    <p:extLst>
      <p:ext uri="{BB962C8B-B14F-4D97-AF65-F5344CB8AC3E}">
        <p14:creationId xmlns:p14="http://schemas.microsoft.com/office/powerpoint/2010/main" val="20802482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CDDA266E-70A2-48CC-8421-92936028CECD}"/>
              </a:ext>
            </a:extLst>
          </p:cNvPr>
          <p:cNvSpPr>
            <a:spLocks noGrp="1"/>
          </p:cNvSpPr>
          <p:nvPr>
            <p:ph type="pic" sz="quarter" idx="10"/>
          </p:nvPr>
        </p:nvSpPr>
        <p:spPr>
          <a:xfrm>
            <a:off x="3539228" y="1586151"/>
            <a:ext cx="968454" cy="968454"/>
          </a:xfrm>
          <a:prstGeom prst="ellipse">
            <a:avLst/>
          </a:prstGeom>
        </p:spPr>
        <p:txBody>
          <a:bodyPr/>
          <a:lstStyle/>
          <a:p>
            <a:endParaRPr lang="en-ID"/>
          </a:p>
        </p:txBody>
      </p:sp>
      <p:sp>
        <p:nvSpPr>
          <p:cNvPr id="5" name="Picture Placeholder 2">
            <a:extLst>
              <a:ext uri="{FF2B5EF4-FFF2-40B4-BE49-F238E27FC236}">
                <a16:creationId xmlns:a16="http://schemas.microsoft.com/office/drawing/2014/main" id="{79454C67-BA17-42B1-981E-5AE0421DB2F5}"/>
              </a:ext>
            </a:extLst>
          </p:cNvPr>
          <p:cNvSpPr>
            <a:spLocks noGrp="1"/>
          </p:cNvSpPr>
          <p:nvPr>
            <p:ph type="pic" sz="quarter" idx="11"/>
          </p:nvPr>
        </p:nvSpPr>
        <p:spPr>
          <a:xfrm>
            <a:off x="5189918" y="1586151"/>
            <a:ext cx="968454" cy="968454"/>
          </a:xfrm>
          <a:prstGeom prst="ellipse">
            <a:avLst/>
          </a:prstGeom>
        </p:spPr>
        <p:txBody>
          <a:bodyPr/>
          <a:lstStyle/>
          <a:p>
            <a:endParaRPr lang="en-ID"/>
          </a:p>
        </p:txBody>
      </p:sp>
      <p:sp>
        <p:nvSpPr>
          <p:cNvPr id="7" name="Picture Placeholder 2">
            <a:extLst>
              <a:ext uri="{FF2B5EF4-FFF2-40B4-BE49-F238E27FC236}">
                <a16:creationId xmlns:a16="http://schemas.microsoft.com/office/drawing/2014/main" id="{7331F917-C41B-43B1-A53F-520B4F0946C3}"/>
              </a:ext>
            </a:extLst>
          </p:cNvPr>
          <p:cNvSpPr>
            <a:spLocks noGrp="1"/>
          </p:cNvSpPr>
          <p:nvPr>
            <p:ph type="pic" sz="quarter" idx="12"/>
          </p:nvPr>
        </p:nvSpPr>
        <p:spPr>
          <a:xfrm>
            <a:off x="6844167" y="1586151"/>
            <a:ext cx="968454" cy="968454"/>
          </a:xfrm>
          <a:prstGeom prst="ellipse">
            <a:avLst/>
          </a:prstGeom>
        </p:spPr>
        <p:txBody>
          <a:bodyPr/>
          <a:lstStyle/>
          <a:p>
            <a:endParaRPr lang="en-ID"/>
          </a:p>
        </p:txBody>
      </p:sp>
    </p:spTree>
    <p:extLst>
      <p:ext uri="{BB962C8B-B14F-4D97-AF65-F5344CB8AC3E}">
        <p14:creationId xmlns:p14="http://schemas.microsoft.com/office/powerpoint/2010/main" val="19690009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9242CA35-758C-4FBD-BA80-FDC66FB47A59}"/>
              </a:ext>
            </a:extLst>
          </p:cNvPr>
          <p:cNvSpPr>
            <a:spLocks noGrp="1"/>
          </p:cNvSpPr>
          <p:nvPr>
            <p:ph type="pic" sz="quarter" idx="10"/>
          </p:nvPr>
        </p:nvSpPr>
        <p:spPr>
          <a:xfrm>
            <a:off x="942975" y="742950"/>
            <a:ext cx="3629025" cy="3629025"/>
          </a:xfrm>
        </p:spPr>
        <p:txBody>
          <a:bodyPr/>
          <a:lstStyle/>
          <a:p>
            <a:endParaRPr lang="en-ID"/>
          </a:p>
        </p:txBody>
      </p:sp>
    </p:spTree>
    <p:extLst>
      <p:ext uri="{BB962C8B-B14F-4D97-AF65-F5344CB8AC3E}">
        <p14:creationId xmlns:p14="http://schemas.microsoft.com/office/powerpoint/2010/main" val="4220413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9242CA35-758C-4FBD-BA80-FDC66FB47A59}"/>
              </a:ext>
            </a:extLst>
          </p:cNvPr>
          <p:cNvSpPr>
            <a:spLocks noGrp="1"/>
          </p:cNvSpPr>
          <p:nvPr>
            <p:ph type="pic" sz="quarter" idx="10"/>
          </p:nvPr>
        </p:nvSpPr>
        <p:spPr>
          <a:xfrm>
            <a:off x="4577454" y="742950"/>
            <a:ext cx="3629025" cy="3629025"/>
          </a:xfrm>
        </p:spPr>
        <p:txBody>
          <a:bodyPr/>
          <a:lstStyle/>
          <a:p>
            <a:endParaRPr lang="en-ID"/>
          </a:p>
        </p:txBody>
      </p:sp>
    </p:spTree>
    <p:extLst>
      <p:ext uri="{BB962C8B-B14F-4D97-AF65-F5344CB8AC3E}">
        <p14:creationId xmlns:p14="http://schemas.microsoft.com/office/powerpoint/2010/main" val="111241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2178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9242CA35-758C-4FBD-BA80-FDC66FB47A59}"/>
              </a:ext>
            </a:extLst>
          </p:cNvPr>
          <p:cNvSpPr>
            <a:spLocks noGrp="1"/>
          </p:cNvSpPr>
          <p:nvPr>
            <p:ph type="pic" sz="quarter" idx="10"/>
          </p:nvPr>
        </p:nvSpPr>
        <p:spPr>
          <a:xfrm>
            <a:off x="459604" y="2571750"/>
            <a:ext cx="8235702" cy="2177162"/>
          </a:xfrm>
        </p:spPr>
        <p:txBody>
          <a:bodyPr/>
          <a:lstStyle/>
          <a:p>
            <a:endParaRPr lang="en-ID"/>
          </a:p>
        </p:txBody>
      </p:sp>
    </p:spTree>
    <p:extLst>
      <p:ext uri="{BB962C8B-B14F-4D97-AF65-F5344CB8AC3E}">
        <p14:creationId xmlns:p14="http://schemas.microsoft.com/office/powerpoint/2010/main" val="1772137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9242CA35-758C-4FBD-BA80-FDC66FB47A59}"/>
              </a:ext>
            </a:extLst>
          </p:cNvPr>
          <p:cNvSpPr>
            <a:spLocks noGrp="1"/>
          </p:cNvSpPr>
          <p:nvPr>
            <p:ph type="pic" sz="quarter" idx="10"/>
          </p:nvPr>
        </p:nvSpPr>
        <p:spPr>
          <a:xfrm>
            <a:off x="6155055" y="743830"/>
            <a:ext cx="2228850" cy="3706178"/>
          </a:xfrm>
        </p:spPr>
        <p:txBody>
          <a:bodyPr/>
          <a:lstStyle/>
          <a:p>
            <a:endParaRPr lang="en-ID"/>
          </a:p>
        </p:txBody>
      </p:sp>
      <p:sp>
        <p:nvSpPr>
          <p:cNvPr id="4" name="Picture Placeholder 2">
            <a:extLst>
              <a:ext uri="{FF2B5EF4-FFF2-40B4-BE49-F238E27FC236}">
                <a16:creationId xmlns:a16="http://schemas.microsoft.com/office/drawing/2014/main" id="{DDE53898-DE47-4AD8-BA7A-C7F9094ABD2F}"/>
              </a:ext>
            </a:extLst>
          </p:cNvPr>
          <p:cNvSpPr>
            <a:spLocks noGrp="1"/>
          </p:cNvSpPr>
          <p:nvPr>
            <p:ph type="pic" sz="quarter" idx="11"/>
          </p:nvPr>
        </p:nvSpPr>
        <p:spPr>
          <a:xfrm>
            <a:off x="4217670" y="743831"/>
            <a:ext cx="1880235" cy="1819347"/>
          </a:xfrm>
        </p:spPr>
        <p:txBody>
          <a:bodyPr/>
          <a:lstStyle/>
          <a:p>
            <a:endParaRPr lang="en-ID"/>
          </a:p>
        </p:txBody>
      </p:sp>
      <p:sp>
        <p:nvSpPr>
          <p:cNvPr id="9" name="Picture Placeholder 2">
            <a:extLst>
              <a:ext uri="{FF2B5EF4-FFF2-40B4-BE49-F238E27FC236}">
                <a16:creationId xmlns:a16="http://schemas.microsoft.com/office/drawing/2014/main" id="{DC446569-A50A-4DC4-B4FD-A0142F1F7979}"/>
              </a:ext>
            </a:extLst>
          </p:cNvPr>
          <p:cNvSpPr>
            <a:spLocks noGrp="1"/>
          </p:cNvSpPr>
          <p:nvPr>
            <p:ph type="pic" sz="quarter" idx="12"/>
          </p:nvPr>
        </p:nvSpPr>
        <p:spPr>
          <a:xfrm>
            <a:off x="4217670" y="2630661"/>
            <a:ext cx="1880235" cy="1819347"/>
          </a:xfrm>
        </p:spPr>
        <p:txBody>
          <a:bodyPr/>
          <a:lstStyle/>
          <a:p>
            <a:endParaRPr lang="en-ID"/>
          </a:p>
        </p:txBody>
      </p:sp>
    </p:spTree>
    <p:extLst>
      <p:ext uri="{BB962C8B-B14F-4D97-AF65-F5344CB8AC3E}">
        <p14:creationId xmlns:p14="http://schemas.microsoft.com/office/powerpoint/2010/main" val="21218997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Image (3)">
    <p:spTree>
      <p:nvGrpSpPr>
        <p:cNvPr id="1" name=""/>
        <p:cNvGrpSpPr/>
        <p:nvPr/>
      </p:nvGrpSpPr>
      <p:grpSpPr>
        <a:xfrm>
          <a:off x="0" y="0"/>
          <a:ext cx="0" cy="0"/>
          <a:chOff x="0" y="0"/>
          <a:chExt cx="0" cy="0"/>
        </a:xfrm>
      </p:grpSpPr>
      <p:sp>
        <p:nvSpPr>
          <p:cNvPr id="3" name="Plassholder for bilde 4"/>
          <p:cNvSpPr>
            <a:spLocks noGrp="1"/>
          </p:cNvSpPr>
          <p:nvPr>
            <p:ph type="pic" sz="quarter" idx="12" hasCustomPrompt="1"/>
          </p:nvPr>
        </p:nvSpPr>
        <p:spPr>
          <a:xfrm>
            <a:off x="6156000" y="180000"/>
            <a:ext cx="2808000" cy="4291200"/>
          </a:xfrm>
          <a:prstGeom prst="rect">
            <a:avLst/>
          </a:prstGeom>
        </p:spPr>
        <p:txBody>
          <a:bodyPr>
            <a:normAutofit/>
          </a:bodyPr>
          <a:lstStyle>
            <a:lvl1pPr marL="0" indent="0">
              <a:buNone/>
              <a:defRPr sz="1600" baseline="0">
                <a:solidFill>
                  <a:srgbClr val="808080"/>
                </a:solidFill>
              </a:defRPr>
            </a:lvl1pPr>
          </a:lstStyle>
          <a:p>
            <a:r>
              <a:rPr lang="nb-NO" err="1"/>
              <a:t>Click</a:t>
            </a:r>
            <a:r>
              <a:rPr lang="nb-NO"/>
              <a:t> </a:t>
            </a:r>
            <a:r>
              <a:rPr lang="nb-NO" err="1"/>
              <a:t>icon</a:t>
            </a:r>
            <a:r>
              <a:rPr lang="nb-NO"/>
              <a:t> to </a:t>
            </a:r>
            <a:r>
              <a:rPr lang="nb-NO" err="1"/>
              <a:t>insert</a:t>
            </a:r>
            <a:r>
              <a:rPr lang="nb-NO"/>
              <a:t> image</a:t>
            </a:r>
          </a:p>
        </p:txBody>
      </p:sp>
      <p:sp>
        <p:nvSpPr>
          <p:cNvPr id="4" name="Rektangel 3"/>
          <p:cNvSpPr/>
          <p:nvPr userDrawn="1"/>
        </p:nvSpPr>
        <p:spPr>
          <a:xfrm>
            <a:off x="180000" y="180000"/>
            <a:ext cx="5796000" cy="42912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Undertittel 2"/>
          <p:cNvSpPr>
            <a:spLocks noGrp="1"/>
          </p:cNvSpPr>
          <p:nvPr>
            <p:ph type="subTitle" idx="1" hasCustomPrompt="1"/>
          </p:nvPr>
        </p:nvSpPr>
        <p:spPr>
          <a:xfrm>
            <a:off x="323528" y="512677"/>
            <a:ext cx="5400600" cy="3787265"/>
          </a:xfrm>
          <a:prstGeom prst="rect">
            <a:avLst/>
          </a:prstGeo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16215014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354931-E943-4217-8EC5-0E1F008EA920}"/>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8" name="Picture Placeholder 7">
            <a:extLst>
              <a:ext uri="{FF2B5EF4-FFF2-40B4-BE49-F238E27FC236}">
                <a16:creationId xmlns:a16="http://schemas.microsoft.com/office/drawing/2014/main" id="{AE3C2D93-693E-4C96-92D4-261C16212A91}"/>
              </a:ext>
            </a:extLst>
          </p:cNvPr>
          <p:cNvSpPr>
            <a:spLocks noGrp="1"/>
          </p:cNvSpPr>
          <p:nvPr>
            <p:ph type="pic" sz="quarter" idx="10"/>
          </p:nvPr>
        </p:nvSpPr>
        <p:spPr>
          <a:xfrm>
            <a:off x="459582" y="392907"/>
            <a:ext cx="4109561" cy="2170271"/>
          </a:xfrm>
        </p:spPr>
        <p:txBody>
          <a:bodyPr/>
          <a:lstStyle/>
          <a:p>
            <a:endParaRPr lang="en-ID"/>
          </a:p>
        </p:txBody>
      </p:sp>
      <p:sp>
        <p:nvSpPr>
          <p:cNvPr id="12" name="Picture Placeholder 7">
            <a:extLst>
              <a:ext uri="{FF2B5EF4-FFF2-40B4-BE49-F238E27FC236}">
                <a16:creationId xmlns:a16="http://schemas.microsoft.com/office/drawing/2014/main" id="{D1DC9A80-4FD0-4064-970B-975EB8107495}"/>
              </a:ext>
            </a:extLst>
          </p:cNvPr>
          <p:cNvSpPr>
            <a:spLocks noGrp="1"/>
          </p:cNvSpPr>
          <p:nvPr>
            <p:ph type="pic" sz="quarter" idx="11"/>
          </p:nvPr>
        </p:nvSpPr>
        <p:spPr>
          <a:xfrm>
            <a:off x="4569143" y="2578641"/>
            <a:ext cx="4109561" cy="2170271"/>
          </a:xfrm>
        </p:spPr>
        <p:txBody>
          <a:bodyPr/>
          <a:lstStyle/>
          <a:p>
            <a:endParaRPr lang="en-ID"/>
          </a:p>
        </p:txBody>
      </p:sp>
    </p:spTree>
    <p:extLst>
      <p:ext uri="{BB962C8B-B14F-4D97-AF65-F5344CB8AC3E}">
        <p14:creationId xmlns:p14="http://schemas.microsoft.com/office/powerpoint/2010/main" val="33796242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AD7B4-B518-4332-816A-D52200F19E00}"/>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8" name="Picture Placeholder 7">
            <a:extLst>
              <a:ext uri="{FF2B5EF4-FFF2-40B4-BE49-F238E27FC236}">
                <a16:creationId xmlns:a16="http://schemas.microsoft.com/office/drawing/2014/main" id="{D400A045-23B7-4522-B2E7-FF4C079333B7}"/>
              </a:ext>
            </a:extLst>
          </p:cNvPr>
          <p:cNvSpPr>
            <a:spLocks noGrp="1"/>
          </p:cNvSpPr>
          <p:nvPr>
            <p:ph type="pic" sz="quarter" idx="10"/>
          </p:nvPr>
        </p:nvSpPr>
        <p:spPr>
          <a:xfrm>
            <a:off x="3497819" y="1594961"/>
            <a:ext cx="2006203" cy="1404938"/>
          </a:xfrm>
        </p:spPr>
        <p:txBody>
          <a:bodyPr/>
          <a:lstStyle/>
          <a:p>
            <a:endParaRPr lang="en-ID"/>
          </a:p>
        </p:txBody>
      </p:sp>
      <p:sp>
        <p:nvSpPr>
          <p:cNvPr id="9" name="Picture Placeholder 7">
            <a:extLst>
              <a:ext uri="{FF2B5EF4-FFF2-40B4-BE49-F238E27FC236}">
                <a16:creationId xmlns:a16="http://schemas.microsoft.com/office/drawing/2014/main" id="{497AE5B1-3E2D-4BDD-A351-F6844700C640}"/>
              </a:ext>
            </a:extLst>
          </p:cNvPr>
          <p:cNvSpPr>
            <a:spLocks noGrp="1"/>
          </p:cNvSpPr>
          <p:nvPr>
            <p:ph type="pic" sz="quarter" idx="11"/>
          </p:nvPr>
        </p:nvSpPr>
        <p:spPr>
          <a:xfrm>
            <a:off x="6012419" y="1594961"/>
            <a:ext cx="2006203" cy="1404938"/>
          </a:xfrm>
        </p:spPr>
        <p:txBody>
          <a:bodyPr/>
          <a:lstStyle/>
          <a:p>
            <a:endParaRPr lang="en-ID"/>
          </a:p>
        </p:txBody>
      </p:sp>
    </p:spTree>
    <p:extLst>
      <p:ext uri="{BB962C8B-B14F-4D97-AF65-F5344CB8AC3E}">
        <p14:creationId xmlns:p14="http://schemas.microsoft.com/office/powerpoint/2010/main" val="3454151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AD7B4-B518-4332-816A-D52200F19E00}"/>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8" name="Picture Placeholder 7">
            <a:extLst>
              <a:ext uri="{FF2B5EF4-FFF2-40B4-BE49-F238E27FC236}">
                <a16:creationId xmlns:a16="http://schemas.microsoft.com/office/drawing/2014/main" id="{D400A045-23B7-4522-B2E7-FF4C079333B7}"/>
              </a:ext>
            </a:extLst>
          </p:cNvPr>
          <p:cNvSpPr>
            <a:spLocks noGrp="1"/>
          </p:cNvSpPr>
          <p:nvPr>
            <p:ph type="pic" sz="quarter" idx="10"/>
          </p:nvPr>
        </p:nvSpPr>
        <p:spPr>
          <a:xfrm>
            <a:off x="3987649" y="843847"/>
            <a:ext cx="2696171" cy="3483225"/>
          </a:xfrm>
        </p:spPr>
        <p:txBody>
          <a:bodyPr/>
          <a:lstStyle/>
          <a:p>
            <a:endParaRPr lang="en-ID"/>
          </a:p>
        </p:txBody>
      </p:sp>
      <p:sp>
        <p:nvSpPr>
          <p:cNvPr id="9" name="Picture Placeholder 7">
            <a:extLst>
              <a:ext uri="{FF2B5EF4-FFF2-40B4-BE49-F238E27FC236}">
                <a16:creationId xmlns:a16="http://schemas.microsoft.com/office/drawing/2014/main" id="{497AE5B1-3E2D-4BDD-A351-F6844700C640}"/>
              </a:ext>
            </a:extLst>
          </p:cNvPr>
          <p:cNvSpPr>
            <a:spLocks noGrp="1"/>
          </p:cNvSpPr>
          <p:nvPr>
            <p:ph type="pic" sz="quarter" idx="11"/>
          </p:nvPr>
        </p:nvSpPr>
        <p:spPr>
          <a:xfrm>
            <a:off x="6012419" y="1594961"/>
            <a:ext cx="1735489" cy="2070803"/>
          </a:xfrm>
        </p:spPr>
        <p:txBody>
          <a:bodyPr/>
          <a:lstStyle/>
          <a:p>
            <a:endParaRPr lang="en-ID"/>
          </a:p>
        </p:txBody>
      </p:sp>
    </p:spTree>
    <p:extLst>
      <p:ext uri="{BB962C8B-B14F-4D97-AF65-F5344CB8AC3E}">
        <p14:creationId xmlns:p14="http://schemas.microsoft.com/office/powerpoint/2010/main" val="4228635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AD7B4-B518-4332-816A-D52200F19E00}"/>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8" name="Picture Placeholder 7">
            <a:extLst>
              <a:ext uri="{FF2B5EF4-FFF2-40B4-BE49-F238E27FC236}">
                <a16:creationId xmlns:a16="http://schemas.microsoft.com/office/drawing/2014/main" id="{D400A045-23B7-4522-B2E7-FF4C079333B7}"/>
              </a:ext>
            </a:extLst>
          </p:cNvPr>
          <p:cNvSpPr>
            <a:spLocks noGrp="1"/>
          </p:cNvSpPr>
          <p:nvPr>
            <p:ph type="pic" sz="quarter" idx="10"/>
          </p:nvPr>
        </p:nvSpPr>
        <p:spPr>
          <a:xfrm>
            <a:off x="2354792" y="945120"/>
            <a:ext cx="2413151" cy="3252164"/>
          </a:xfrm>
        </p:spPr>
        <p:txBody>
          <a:bodyPr/>
          <a:lstStyle/>
          <a:p>
            <a:endParaRPr lang="en-ID"/>
          </a:p>
        </p:txBody>
      </p:sp>
    </p:spTree>
    <p:extLst>
      <p:ext uri="{BB962C8B-B14F-4D97-AF65-F5344CB8AC3E}">
        <p14:creationId xmlns:p14="http://schemas.microsoft.com/office/powerpoint/2010/main" val="9502946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3403283" y="393492"/>
            <a:ext cx="529202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5" name="Picture Placeholder 4">
            <a:extLst>
              <a:ext uri="{FF2B5EF4-FFF2-40B4-BE49-F238E27FC236}">
                <a16:creationId xmlns:a16="http://schemas.microsoft.com/office/drawing/2014/main" id="{120AA3BA-8246-499C-8F75-D16AA727CACC}"/>
              </a:ext>
            </a:extLst>
          </p:cNvPr>
          <p:cNvSpPr>
            <a:spLocks noGrp="1"/>
          </p:cNvSpPr>
          <p:nvPr>
            <p:ph type="pic" sz="quarter" idx="10"/>
          </p:nvPr>
        </p:nvSpPr>
        <p:spPr>
          <a:xfrm>
            <a:off x="6112193" y="393492"/>
            <a:ext cx="2582942" cy="4355420"/>
          </a:xfrm>
        </p:spPr>
        <p:txBody>
          <a:bodyPr/>
          <a:lstStyle/>
          <a:p>
            <a:endParaRPr lang="en-ID"/>
          </a:p>
        </p:txBody>
      </p:sp>
    </p:spTree>
    <p:extLst>
      <p:ext uri="{BB962C8B-B14F-4D97-AF65-F5344CB8AC3E}">
        <p14:creationId xmlns:p14="http://schemas.microsoft.com/office/powerpoint/2010/main" val="1814429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287CCB-9300-4DFD-9A8E-5F0521C8DE28}"/>
              </a:ext>
            </a:extLst>
          </p:cNvPr>
          <p:cNvSpPr/>
          <p:nvPr userDrawn="1"/>
        </p:nvSpPr>
        <p:spPr>
          <a:xfrm>
            <a:off x="459603" y="393492"/>
            <a:ext cx="8235703" cy="4750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8" name="Picture Placeholder 7">
            <a:extLst>
              <a:ext uri="{FF2B5EF4-FFF2-40B4-BE49-F238E27FC236}">
                <a16:creationId xmlns:a16="http://schemas.microsoft.com/office/drawing/2014/main" id="{F3B30668-4578-4B1A-94DE-2AD9DAC734FD}"/>
              </a:ext>
            </a:extLst>
          </p:cNvPr>
          <p:cNvSpPr>
            <a:spLocks noGrp="1"/>
          </p:cNvSpPr>
          <p:nvPr>
            <p:ph type="pic" sz="quarter" idx="10"/>
          </p:nvPr>
        </p:nvSpPr>
        <p:spPr>
          <a:xfrm>
            <a:off x="4141162" y="1256165"/>
            <a:ext cx="872585" cy="872584"/>
          </a:xfrm>
          <a:prstGeom prst="ellipse">
            <a:avLst/>
          </a:prstGeom>
        </p:spPr>
        <p:txBody>
          <a:bodyPr/>
          <a:lstStyle/>
          <a:p>
            <a:endParaRPr lang="en-ID"/>
          </a:p>
        </p:txBody>
      </p:sp>
    </p:spTree>
    <p:extLst>
      <p:ext uri="{BB962C8B-B14F-4D97-AF65-F5344CB8AC3E}">
        <p14:creationId xmlns:p14="http://schemas.microsoft.com/office/powerpoint/2010/main" val="22375363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E7BD06-7107-48C3-8B14-F3A8AC1E7BB4}"/>
              </a:ext>
            </a:extLst>
          </p:cNvPr>
          <p:cNvSpPr/>
          <p:nvPr userDrawn="1"/>
        </p:nvSpPr>
        <p:spPr>
          <a:xfrm>
            <a:off x="459603" y="0"/>
            <a:ext cx="8235703"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38075143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F05E15-3B4D-476B-8E2B-74E9F7949C58}"/>
              </a:ext>
            </a:extLst>
          </p:cNvPr>
          <p:cNvSpPr/>
          <p:nvPr userDrawn="1"/>
        </p:nvSpPr>
        <p:spPr>
          <a:xfrm>
            <a:off x="459603" y="0"/>
            <a:ext cx="8235703"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829AE5D9-4683-4C57-9866-99DF67276E72}"/>
              </a:ext>
            </a:extLst>
          </p:cNvPr>
          <p:cNvSpPr>
            <a:spLocks noGrp="1"/>
          </p:cNvSpPr>
          <p:nvPr>
            <p:ph type="pic" sz="quarter" idx="10"/>
          </p:nvPr>
        </p:nvSpPr>
        <p:spPr>
          <a:xfrm>
            <a:off x="4811656" y="1883572"/>
            <a:ext cx="2906315" cy="1120379"/>
          </a:xfrm>
        </p:spPr>
        <p:txBody>
          <a:bodyPr/>
          <a:lstStyle/>
          <a:p>
            <a:endParaRPr lang="en-ID"/>
          </a:p>
        </p:txBody>
      </p:sp>
      <p:sp>
        <p:nvSpPr>
          <p:cNvPr id="5" name="Picture Placeholder 2">
            <a:extLst>
              <a:ext uri="{FF2B5EF4-FFF2-40B4-BE49-F238E27FC236}">
                <a16:creationId xmlns:a16="http://schemas.microsoft.com/office/drawing/2014/main" id="{665336B2-BD0D-4978-840B-C7827691A525}"/>
              </a:ext>
            </a:extLst>
          </p:cNvPr>
          <p:cNvSpPr>
            <a:spLocks noGrp="1"/>
          </p:cNvSpPr>
          <p:nvPr>
            <p:ph type="pic" sz="quarter" idx="11"/>
          </p:nvPr>
        </p:nvSpPr>
        <p:spPr>
          <a:xfrm>
            <a:off x="4811655" y="3097330"/>
            <a:ext cx="1404087" cy="1120379"/>
          </a:xfrm>
        </p:spPr>
        <p:txBody>
          <a:bodyPr/>
          <a:lstStyle/>
          <a:p>
            <a:endParaRPr lang="en-ID"/>
          </a:p>
        </p:txBody>
      </p:sp>
      <p:sp>
        <p:nvSpPr>
          <p:cNvPr id="8" name="Picture Placeholder 2">
            <a:extLst>
              <a:ext uri="{FF2B5EF4-FFF2-40B4-BE49-F238E27FC236}">
                <a16:creationId xmlns:a16="http://schemas.microsoft.com/office/drawing/2014/main" id="{43B7AAE9-7E77-4C90-9C69-6FA0E0352605}"/>
              </a:ext>
            </a:extLst>
          </p:cNvPr>
          <p:cNvSpPr>
            <a:spLocks noGrp="1"/>
          </p:cNvSpPr>
          <p:nvPr>
            <p:ph type="pic" sz="quarter" idx="12"/>
          </p:nvPr>
        </p:nvSpPr>
        <p:spPr>
          <a:xfrm>
            <a:off x="6313883" y="3097330"/>
            <a:ext cx="1404087" cy="1120379"/>
          </a:xfrm>
        </p:spPr>
        <p:txBody>
          <a:bodyPr/>
          <a:lstStyle/>
          <a:p>
            <a:endParaRPr lang="en-ID"/>
          </a:p>
        </p:txBody>
      </p:sp>
    </p:spTree>
    <p:extLst>
      <p:ext uri="{BB962C8B-B14F-4D97-AF65-F5344CB8AC3E}">
        <p14:creationId xmlns:p14="http://schemas.microsoft.com/office/powerpoint/2010/main" val="16022638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DF37B0-F6A7-433A-A82A-B6EBBE3EFB88}"/>
              </a:ext>
            </a:extLst>
          </p:cNvPr>
          <p:cNvSpPr/>
          <p:nvPr userDrawn="1"/>
        </p:nvSpPr>
        <p:spPr>
          <a:xfrm>
            <a:off x="459603" y="0"/>
            <a:ext cx="8235703" cy="47489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8" name="Picture Placeholder 7">
            <a:extLst>
              <a:ext uri="{FF2B5EF4-FFF2-40B4-BE49-F238E27FC236}">
                <a16:creationId xmlns:a16="http://schemas.microsoft.com/office/drawing/2014/main" id="{53B3C78D-DC99-4487-AE4C-ABB096D7DD07}"/>
              </a:ext>
            </a:extLst>
          </p:cNvPr>
          <p:cNvSpPr>
            <a:spLocks noGrp="1"/>
          </p:cNvSpPr>
          <p:nvPr>
            <p:ph type="pic" sz="quarter" idx="10"/>
          </p:nvPr>
        </p:nvSpPr>
        <p:spPr>
          <a:xfrm>
            <a:off x="4141162" y="2550612"/>
            <a:ext cx="872585" cy="872584"/>
          </a:xfrm>
          <a:prstGeom prst="ellipse">
            <a:avLst/>
          </a:prstGeom>
        </p:spPr>
        <p:txBody>
          <a:bodyPr/>
          <a:lstStyle/>
          <a:p>
            <a:endParaRPr lang="en-ID"/>
          </a:p>
        </p:txBody>
      </p:sp>
    </p:spTree>
    <p:extLst>
      <p:ext uri="{BB962C8B-B14F-4D97-AF65-F5344CB8AC3E}">
        <p14:creationId xmlns:p14="http://schemas.microsoft.com/office/powerpoint/2010/main" val="3083853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F2F8B56-E74C-4C4B-A9E2-54C9489B048F}"/>
              </a:ext>
            </a:extLst>
          </p:cNvPr>
          <p:cNvSpPr>
            <a:spLocks noGrp="1"/>
          </p:cNvSpPr>
          <p:nvPr>
            <p:ph type="pic" sz="quarter" idx="10"/>
          </p:nvPr>
        </p:nvSpPr>
        <p:spPr>
          <a:xfrm>
            <a:off x="459581" y="392907"/>
            <a:ext cx="8235554" cy="4356497"/>
          </a:xfrm>
        </p:spPr>
        <p:txBody>
          <a:bodyPr/>
          <a:lstStyle/>
          <a:p>
            <a:endParaRPr lang="en-ID"/>
          </a:p>
        </p:txBody>
      </p:sp>
    </p:spTree>
    <p:extLst>
      <p:ext uri="{BB962C8B-B14F-4D97-AF65-F5344CB8AC3E}">
        <p14:creationId xmlns:p14="http://schemas.microsoft.com/office/powerpoint/2010/main" val="3200125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Image (4)">
    <p:spTree>
      <p:nvGrpSpPr>
        <p:cNvPr id="1" name=""/>
        <p:cNvGrpSpPr/>
        <p:nvPr/>
      </p:nvGrpSpPr>
      <p:grpSpPr>
        <a:xfrm>
          <a:off x="0" y="0"/>
          <a:ext cx="0" cy="0"/>
          <a:chOff x="0" y="0"/>
          <a:chExt cx="0" cy="0"/>
        </a:xfrm>
      </p:grpSpPr>
      <p:sp>
        <p:nvSpPr>
          <p:cNvPr id="3" name="Plassholder for bilde 4"/>
          <p:cNvSpPr>
            <a:spLocks noGrp="1"/>
          </p:cNvSpPr>
          <p:nvPr>
            <p:ph type="pic" sz="quarter" idx="11" hasCustomPrompt="1"/>
          </p:nvPr>
        </p:nvSpPr>
        <p:spPr>
          <a:xfrm>
            <a:off x="180000" y="180000"/>
            <a:ext cx="5796000" cy="4291200"/>
          </a:xfrm>
          <a:prstGeom prst="rect">
            <a:avLst/>
          </a:prstGeom>
        </p:spPr>
        <p:txBody>
          <a:bodyPr>
            <a:normAutofit/>
          </a:bodyPr>
          <a:lstStyle>
            <a:lvl1pPr marL="0" indent="0">
              <a:buNone/>
              <a:defRPr sz="1600" baseline="0"/>
            </a:lvl1pPr>
          </a:lstStyle>
          <a:p>
            <a:r>
              <a:rPr lang="nb-NO" err="1"/>
              <a:t>Click</a:t>
            </a:r>
            <a:r>
              <a:rPr lang="nb-NO"/>
              <a:t> </a:t>
            </a:r>
            <a:r>
              <a:rPr lang="nb-NO" err="1"/>
              <a:t>icon</a:t>
            </a:r>
            <a:r>
              <a:rPr lang="nb-NO"/>
              <a:t> to </a:t>
            </a:r>
            <a:r>
              <a:rPr lang="nb-NO" err="1"/>
              <a:t>insert</a:t>
            </a:r>
            <a:r>
              <a:rPr lang="nb-NO"/>
              <a:t> image</a:t>
            </a:r>
          </a:p>
        </p:txBody>
      </p:sp>
      <p:sp>
        <p:nvSpPr>
          <p:cNvPr id="4" name="Rektangel 3"/>
          <p:cNvSpPr/>
          <p:nvPr userDrawn="1"/>
        </p:nvSpPr>
        <p:spPr>
          <a:xfrm>
            <a:off x="6156000" y="180000"/>
            <a:ext cx="2808000" cy="42912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Undertittel 2"/>
          <p:cNvSpPr>
            <a:spLocks noGrp="1"/>
          </p:cNvSpPr>
          <p:nvPr>
            <p:ph type="subTitle" idx="1" hasCustomPrompt="1"/>
          </p:nvPr>
        </p:nvSpPr>
        <p:spPr>
          <a:xfrm>
            <a:off x="6300192" y="512677"/>
            <a:ext cx="2520280" cy="3787265"/>
          </a:xfrm>
          <a:prstGeom prst="rect">
            <a:avLst/>
          </a:prstGeom>
        </p:spPr>
        <p:txBody>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26104303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F2F8B56-E74C-4C4B-A9E2-54C9489B048F}"/>
              </a:ext>
            </a:extLst>
          </p:cNvPr>
          <p:cNvSpPr>
            <a:spLocks noGrp="1"/>
          </p:cNvSpPr>
          <p:nvPr>
            <p:ph type="pic" sz="quarter" idx="10"/>
          </p:nvPr>
        </p:nvSpPr>
        <p:spPr>
          <a:xfrm>
            <a:off x="459581" y="392907"/>
            <a:ext cx="8235554" cy="2178844"/>
          </a:xfrm>
        </p:spPr>
        <p:txBody>
          <a:bodyPr/>
          <a:lstStyle/>
          <a:p>
            <a:endParaRPr lang="en-ID"/>
          </a:p>
        </p:txBody>
      </p:sp>
    </p:spTree>
    <p:extLst>
      <p:ext uri="{BB962C8B-B14F-4D97-AF65-F5344CB8AC3E}">
        <p14:creationId xmlns:p14="http://schemas.microsoft.com/office/powerpoint/2010/main" val="9026747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F2F8B56-E74C-4C4B-A9E2-54C9489B048F}"/>
              </a:ext>
            </a:extLst>
          </p:cNvPr>
          <p:cNvSpPr>
            <a:spLocks noGrp="1"/>
          </p:cNvSpPr>
          <p:nvPr>
            <p:ph type="pic" sz="quarter" idx="10"/>
          </p:nvPr>
        </p:nvSpPr>
        <p:spPr>
          <a:xfrm>
            <a:off x="3094672" y="392907"/>
            <a:ext cx="5600462" cy="4356497"/>
          </a:xfrm>
        </p:spPr>
        <p:txBody>
          <a:bodyPr/>
          <a:lstStyle/>
          <a:p>
            <a:endParaRPr lang="en-ID"/>
          </a:p>
        </p:txBody>
      </p:sp>
    </p:spTree>
    <p:extLst>
      <p:ext uri="{BB962C8B-B14F-4D97-AF65-F5344CB8AC3E}">
        <p14:creationId xmlns:p14="http://schemas.microsoft.com/office/powerpoint/2010/main" val="1048138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3719945" y="393492"/>
            <a:ext cx="4975361"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34945416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3719945" y="393492"/>
            <a:ext cx="4975361"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40AFC237-1BEE-43EF-8911-96B8F98C2EA5}"/>
              </a:ext>
            </a:extLst>
          </p:cNvPr>
          <p:cNvSpPr>
            <a:spLocks noGrp="1"/>
          </p:cNvSpPr>
          <p:nvPr>
            <p:ph type="pic" sz="quarter" idx="10"/>
          </p:nvPr>
        </p:nvSpPr>
        <p:spPr>
          <a:xfrm>
            <a:off x="4107512" y="1521145"/>
            <a:ext cx="2100114" cy="2100114"/>
          </a:xfrm>
          <a:prstGeom prst="ellipse">
            <a:avLst/>
          </a:prstGeom>
        </p:spPr>
        <p:txBody>
          <a:bodyPr/>
          <a:lstStyle/>
          <a:p>
            <a:endParaRPr lang="en-ID"/>
          </a:p>
        </p:txBody>
      </p:sp>
    </p:spTree>
    <p:extLst>
      <p:ext uri="{BB962C8B-B14F-4D97-AF65-F5344CB8AC3E}">
        <p14:creationId xmlns:p14="http://schemas.microsoft.com/office/powerpoint/2010/main" val="28642243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B08B13-6F14-4C8F-B079-55938E48E303}"/>
              </a:ext>
            </a:extLst>
          </p:cNvPr>
          <p:cNvSpPr>
            <a:spLocks noGrp="1"/>
          </p:cNvSpPr>
          <p:nvPr>
            <p:ph type="pic" sz="quarter" idx="10"/>
          </p:nvPr>
        </p:nvSpPr>
        <p:spPr>
          <a:xfrm>
            <a:off x="3719946" y="393492"/>
            <a:ext cx="4975360" cy="4364246"/>
          </a:xfrm>
        </p:spPr>
        <p:txBody>
          <a:bodyPr/>
          <a:lstStyle/>
          <a:p>
            <a:endParaRPr lang="en-ID"/>
          </a:p>
        </p:txBody>
      </p:sp>
    </p:spTree>
    <p:extLst>
      <p:ext uri="{BB962C8B-B14F-4D97-AF65-F5344CB8AC3E}">
        <p14:creationId xmlns:p14="http://schemas.microsoft.com/office/powerpoint/2010/main" val="304177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3719945" y="393492"/>
            <a:ext cx="4975361"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720489DD-C391-410B-9C71-AC6277333A09}"/>
              </a:ext>
            </a:extLst>
          </p:cNvPr>
          <p:cNvSpPr>
            <a:spLocks noGrp="1"/>
          </p:cNvSpPr>
          <p:nvPr>
            <p:ph type="pic" sz="quarter" idx="10"/>
          </p:nvPr>
        </p:nvSpPr>
        <p:spPr>
          <a:xfrm>
            <a:off x="4218276" y="820341"/>
            <a:ext cx="2639724" cy="2639724"/>
          </a:xfrm>
        </p:spPr>
        <p:txBody>
          <a:bodyPr/>
          <a:lstStyle/>
          <a:p>
            <a:endParaRPr lang="en-ID"/>
          </a:p>
        </p:txBody>
      </p:sp>
      <p:sp>
        <p:nvSpPr>
          <p:cNvPr id="5" name="Picture Placeholder 2">
            <a:extLst>
              <a:ext uri="{FF2B5EF4-FFF2-40B4-BE49-F238E27FC236}">
                <a16:creationId xmlns:a16="http://schemas.microsoft.com/office/drawing/2014/main" id="{F3312C18-8ECE-40B0-9112-619A97D53DF5}"/>
              </a:ext>
            </a:extLst>
          </p:cNvPr>
          <p:cNvSpPr>
            <a:spLocks noGrp="1"/>
          </p:cNvSpPr>
          <p:nvPr>
            <p:ph type="pic" sz="quarter" idx="11"/>
          </p:nvPr>
        </p:nvSpPr>
        <p:spPr>
          <a:xfrm>
            <a:off x="7086625" y="2080009"/>
            <a:ext cx="1380056" cy="1380056"/>
          </a:xfrm>
        </p:spPr>
        <p:txBody>
          <a:bodyPr/>
          <a:lstStyle/>
          <a:p>
            <a:endParaRPr lang="en-ID"/>
          </a:p>
        </p:txBody>
      </p:sp>
    </p:spTree>
    <p:extLst>
      <p:ext uri="{BB962C8B-B14F-4D97-AF65-F5344CB8AC3E}">
        <p14:creationId xmlns:p14="http://schemas.microsoft.com/office/powerpoint/2010/main" val="2028485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3719945" y="393492"/>
            <a:ext cx="4975361"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720489DD-C391-410B-9C71-AC6277333A09}"/>
              </a:ext>
            </a:extLst>
          </p:cNvPr>
          <p:cNvSpPr>
            <a:spLocks noGrp="1"/>
          </p:cNvSpPr>
          <p:nvPr>
            <p:ph type="pic" sz="quarter" idx="10"/>
          </p:nvPr>
        </p:nvSpPr>
        <p:spPr>
          <a:xfrm>
            <a:off x="3932526" y="1251340"/>
            <a:ext cx="2639724" cy="2639724"/>
          </a:xfrm>
          <a:prstGeom prst="donut">
            <a:avLst>
              <a:gd name="adj" fmla="val 28782"/>
            </a:avLst>
          </a:prstGeom>
        </p:spPr>
        <p:txBody>
          <a:bodyPr/>
          <a:lstStyle/>
          <a:p>
            <a:endParaRPr lang="en-ID"/>
          </a:p>
        </p:txBody>
      </p:sp>
    </p:spTree>
    <p:extLst>
      <p:ext uri="{BB962C8B-B14F-4D97-AF65-F5344CB8AC3E}">
        <p14:creationId xmlns:p14="http://schemas.microsoft.com/office/powerpoint/2010/main" val="3676662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4" name="Picture Placeholder 3">
            <a:extLst>
              <a:ext uri="{FF2B5EF4-FFF2-40B4-BE49-F238E27FC236}">
                <a16:creationId xmlns:a16="http://schemas.microsoft.com/office/drawing/2014/main" id="{3DBA5CBA-E6C7-4CF7-8AEB-8024BFB71F61}"/>
              </a:ext>
            </a:extLst>
          </p:cNvPr>
          <p:cNvSpPr>
            <a:spLocks noGrp="1"/>
          </p:cNvSpPr>
          <p:nvPr>
            <p:ph type="pic" sz="quarter" idx="10"/>
          </p:nvPr>
        </p:nvSpPr>
        <p:spPr>
          <a:xfrm>
            <a:off x="4834890" y="1765936"/>
            <a:ext cx="2906554" cy="1817846"/>
          </a:xfrm>
        </p:spPr>
        <p:txBody>
          <a:bodyPr/>
          <a:lstStyle/>
          <a:p>
            <a:endParaRPr lang="en-ID"/>
          </a:p>
        </p:txBody>
      </p:sp>
    </p:spTree>
    <p:extLst>
      <p:ext uri="{BB962C8B-B14F-4D97-AF65-F5344CB8AC3E}">
        <p14:creationId xmlns:p14="http://schemas.microsoft.com/office/powerpoint/2010/main" val="38656547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8542F16F-AF6E-452D-89CE-D7FF0DD03334}"/>
              </a:ext>
            </a:extLst>
          </p:cNvPr>
          <p:cNvSpPr>
            <a:spLocks noGrp="1"/>
          </p:cNvSpPr>
          <p:nvPr>
            <p:ph type="pic" sz="quarter" idx="10"/>
          </p:nvPr>
        </p:nvSpPr>
        <p:spPr>
          <a:xfrm>
            <a:off x="3411617" y="1508522"/>
            <a:ext cx="1818084" cy="2451497"/>
          </a:xfrm>
        </p:spPr>
        <p:txBody>
          <a:bodyPr/>
          <a:lstStyle/>
          <a:p>
            <a:endParaRPr lang="en-ID"/>
          </a:p>
        </p:txBody>
      </p:sp>
    </p:spTree>
    <p:extLst>
      <p:ext uri="{BB962C8B-B14F-4D97-AF65-F5344CB8AC3E}">
        <p14:creationId xmlns:p14="http://schemas.microsoft.com/office/powerpoint/2010/main" val="37010972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5" name="Picture Placeholder 4">
            <a:extLst>
              <a:ext uri="{FF2B5EF4-FFF2-40B4-BE49-F238E27FC236}">
                <a16:creationId xmlns:a16="http://schemas.microsoft.com/office/drawing/2014/main" id="{87B1CE2D-F8BB-4F09-9435-E504355B7B64}"/>
              </a:ext>
            </a:extLst>
          </p:cNvPr>
          <p:cNvSpPr>
            <a:spLocks noGrp="1"/>
          </p:cNvSpPr>
          <p:nvPr>
            <p:ph type="pic" sz="quarter" idx="10"/>
          </p:nvPr>
        </p:nvSpPr>
        <p:spPr>
          <a:xfrm>
            <a:off x="3557588" y="1251347"/>
            <a:ext cx="1534716" cy="2675334"/>
          </a:xfrm>
        </p:spPr>
        <p:txBody>
          <a:bodyPr/>
          <a:lstStyle/>
          <a:p>
            <a:endParaRPr lang="en-ID"/>
          </a:p>
        </p:txBody>
      </p:sp>
    </p:spTree>
    <p:extLst>
      <p:ext uri="{BB962C8B-B14F-4D97-AF65-F5344CB8AC3E}">
        <p14:creationId xmlns:p14="http://schemas.microsoft.com/office/powerpoint/2010/main" val="560704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2XImage">
    <p:spTree>
      <p:nvGrpSpPr>
        <p:cNvPr id="1" name=""/>
        <p:cNvGrpSpPr/>
        <p:nvPr/>
      </p:nvGrpSpPr>
      <p:grpSpPr>
        <a:xfrm>
          <a:off x="0" y="0"/>
          <a:ext cx="0" cy="0"/>
          <a:chOff x="0" y="0"/>
          <a:chExt cx="0" cy="0"/>
        </a:xfrm>
      </p:grpSpPr>
      <p:sp>
        <p:nvSpPr>
          <p:cNvPr id="3" name="Plassholder for bilde 4"/>
          <p:cNvSpPr>
            <a:spLocks noGrp="1"/>
          </p:cNvSpPr>
          <p:nvPr>
            <p:ph type="pic" sz="quarter" idx="10" hasCustomPrompt="1"/>
          </p:nvPr>
        </p:nvSpPr>
        <p:spPr>
          <a:xfrm>
            <a:off x="179512" y="180000"/>
            <a:ext cx="2808000" cy="4291200"/>
          </a:xfrm>
          <a:prstGeom prst="rect">
            <a:avLst/>
          </a:prstGeom>
        </p:spPr>
        <p:txBody>
          <a:bodyPr>
            <a:normAutofit/>
          </a:bodyPr>
          <a:lstStyle>
            <a:lvl1pPr marL="0" indent="0">
              <a:buNone/>
              <a:defRPr sz="1600" baseline="0"/>
            </a:lvl1pPr>
          </a:lstStyle>
          <a:p>
            <a:r>
              <a:rPr lang="nb-NO" err="1"/>
              <a:t>Click</a:t>
            </a:r>
            <a:r>
              <a:rPr lang="nb-NO"/>
              <a:t> </a:t>
            </a:r>
            <a:r>
              <a:rPr lang="nb-NO" err="1"/>
              <a:t>icon</a:t>
            </a:r>
            <a:r>
              <a:rPr lang="nb-NO"/>
              <a:t> to </a:t>
            </a:r>
            <a:r>
              <a:rPr lang="nb-NO" err="1"/>
              <a:t>insert</a:t>
            </a:r>
            <a:r>
              <a:rPr lang="nb-NO"/>
              <a:t> image</a:t>
            </a:r>
          </a:p>
        </p:txBody>
      </p:sp>
      <p:sp>
        <p:nvSpPr>
          <p:cNvPr id="4" name="Plassholder for bilde 4"/>
          <p:cNvSpPr>
            <a:spLocks noGrp="1"/>
          </p:cNvSpPr>
          <p:nvPr>
            <p:ph type="pic" sz="quarter" idx="12" hasCustomPrompt="1"/>
          </p:nvPr>
        </p:nvSpPr>
        <p:spPr>
          <a:xfrm>
            <a:off x="6156000" y="180000"/>
            <a:ext cx="2808000" cy="4291200"/>
          </a:xfrm>
          <a:prstGeom prst="rect">
            <a:avLst/>
          </a:prstGeom>
        </p:spPr>
        <p:txBody>
          <a:bodyPr>
            <a:normAutofit/>
          </a:bodyPr>
          <a:lstStyle>
            <a:lvl1pPr marL="0" indent="0">
              <a:buNone/>
              <a:defRPr sz="1600" baseline="0"/>
            </a:lvl1pPr>
          </a:lstStyle>
          <a:p>
            <a:r>
              <a:rPr lang="nb-NO" err="1"/>
              <a:t>Click</a:t>
            </a:r>
            <a:r>
              <a:rPr lang="nb-NO"/>
              <a:t> </a:t>
            </a:r>
            <a:r>
              <a:rPr lang="nb-NO" err="1"/>
              <a:t>icon</a:t>
            </a:r>
            <a:r>
              <a:rPr lang="nb-NO"/>
              <a:t> to </a:t>
            </a:r>
            <a:r>
              <a:rPr lang="nb-NO" err="1"/>
              <a:t>insert</a:t>
            </a:r>
            <a:r>
              <a:rPr lang="nb-NO"/>
              <a:t> image</a:t>
            </a:r>
          </a:p>
        </p:txBody>
      </p:sp>
      <p:sp>
        <p:nvSpPr>
          <p:cNvPr id="5" name="Rektangel 4"/>
          <p:cNvSpPr/>
          <p:nvPr userDrawn="1"/>
        </p:nvSpPr>
        <p:spPr>
          <a:xfrm>
            <a:off x="3168000" y="180000"/>
            <a:ext cx="2808000" cy="42912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Undertittel 2"/>
          <p:cNvSpPr>
            <a:spLocks noGrp="1"/>
          </p:cNvSpPr>
          <p:nvPr>
            <p:ph type="subTitle" idx="1" hasCustomPrompt="1"/>
          </p:nvPr>
        </p:nvSpPr>
        <p:spPr>
          <a:xfrm>
            <a:off x="3312000" y="512677"/>
            <a:ext cx="2520280" cy="3787265"/>
          </a:xfrm>
          <a:prstGeom prst="rect">
            <a:avLst/>
          </a:prstGeom>
        </p:spPr>
        <p:txBody>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30080025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7" name="Picture Placeholder 6">
            <a:extLst>
              <a:ext uri="{FF2B5EF4-FFF2-40B4-BE49-F238E27FC236}">
                <a16:creationId xmlns:a16="http://schemas.microsoft.com/office/drawing/2014/main" id="{512BC522-7A55-4890-BE49-A4176896B7CE}"/>
              </a:ext>
            </a:extLst>
          </p:cNvPr>
          <p:cNvSpPr>
            <a:spLocks noGrp="1"/>
          </p:cNvSpPr>
          <p:nvPr>
            <p:ph type="pic" sz="quarter" idx="10"/>
          </p:nvPr>
        </p:nvSpPr>
        <p:spPr>
          <a:xfrm>
            <a:off x="3892154" y="1808560"/>
            <a:ext cx="1285875" cy="1534715"/>
          </a:xfrm>
          <a:prstGeom prst="roundRect">
            <a:avLst/>
          </a:prstGeom>
        </p:spPr>
        <p:txBody>
          <a:bodyPr/>
          <a:lstStyle/>
          <a:p>
            <a:endParaRPr lang="en-ID"/>
          </a:p>
        </p:txBody>
      </p:sp>
    </p:spTree>
    <p:extLst>
      <p:ext uri="{BB962C8B-B14F-4D97-AF65-F5344CB8AC3E}">
        <p14:creationId xmlns:p14="http://schemas.microsoft.com/office/powerpoint/2010/main" val="4032423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93DFA52F-3F74-45D7-BE47-B7D653A45A91}"/>
              </a:ext>
            </a:extLst>
          </p:cNvPr>
          <p:cNvSpPr>
            <a:spLocks noGrp="1"/>
          </p:cNvSpPr>
          <p:nvPr>
            <p:ph type="pic" sz="quarter" idx="10"/>
          </p:nvPr>
        </p:nvSpPr>
        <p:spPr>
          <a:xfrm>
            <a:off x="5865019" y="1283494"/>
            <a:ext cx="4325541" cy="2743200"/>
          </a:xfrm>
        </p:spPr>
        <p:txBody>
          <a:bodyPr/>
          <a:lstStyle/>
          <a:p>
            <a:endParaRPr lang="en-ID"/>
          </a:p>
        </p:txBody>
      </p:sp>
    </p:spTree>
    <p:extLst>
      <p:ext uri="{BB962C8B-B14F-4D97-AF65-F5344CB8AC3E}">
        <p14:creationId xmlns:p14="http://schemas.microsoft.com/office/powerpoint/2010/main" val="294257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3403283" y="393492"/>
            <a:ext cx="529202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A7572C8D-F55D-46E5-AFDE-B140D17AB77D}"/>
              </a:ext>
            </a:extLst>
          </p:cNvPr>
          <p:cNvSpPr>
            <a:spLocks noGrp="1"/>
          </p:cNvSpPr>
          <p:nvPr>
            <p:ph type="pic" sz="quarter" idx="10"/>
          </p:nvPr>
        </p:nvSpPr>
        <p:spPr>
          <a:xfrm>
            <a:off x="6574631" y="1422797"/>
            <a:ext cx="1534716" cy="2657475"/>
          </a:xfrm>
        </p:spPr>
        <p:txBody>
          <a:bodyPr/>
          <a:lstStyle/>
          <a:p>
            <a:endParaRPr lang="en-ID"/>
          </a:p>
        </p:txBody>
      </p:sp>
    </p:spTree>
    <p:extLst>
      <p:ext uri="{BB962C8B-B14F-4D97-AF65-F5344CB8AC3E}">
        <p14:creationId xmlns:p14="http://schemas.microsoft.com/office/powerpoint/2010/main" val="2659958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7" name="Picture Placeholder 6">
            <a:extLst>
              <a:ext uri="{FF2B5EF4-FFF2-40B4-BE49-F238E27FC236}">
                <a16:creationId xmlns:a16="http://schemas.microsoft.com/office/drawing/2014/main" id="{40AEBA18-2853-4429-8FFF-137A1278A19A}"/>
              </a:ext>
            </a:extLst>
          </p:cNvPr>
          <p:cNvSpPr>
            <a:spLocks noGrp="1"/>
          </p:cNvSpPr>
          <p:nvPr>
            <p:ph type="pic" sz="quarter" idx="10"/>
          </p:nvPr>
        </p:nvSpPr>
        <p:spPr>
          <a:xfrm>
            <a:off x="1200150" y="1422797"/>
            <a:ext cx="1791891" cy="2375297"/>
          </a:xfrm>
        </p:spPr>
        <p:txBody>
          <a:bodyPr/>
          <a:lstStyle/>
          <a:p>
            <a:endParaRPr lang="en-ID"/>
          </a:p>
        </p:txBody>
      </p:sp>
    </p:spTree>
    <p:extLst>
      <p:ext uri="{BB962C8B-B14F-4D97-AF65-F5344CB8AC3E}">
        <p14:creationId xmlns:p14="http://schemas.microsoft.com/office/powerpoint/2010/main" val="6872109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C5D1ECE8-5F2F-4F1B-B8B9-CDD1C167740D}"/>
              </a:ext>
            </a:extLst>
          </p:cNvPr>
          <p:cNvSpPr>
            <a:spLocks noGrp="1"/>
          </p:cNvSpPr>
          <p:nvPr>
            <p:ph type="pic" sz="quarter" idx="10"/>
          </p:nvPr>
        </p:nvSpPr>
        <p:spPr>
          <a:xfrm>
            <a:off x="1085850" y="1657350"/>
            <a:ext cx="2943225" cy="3905250"/>
          </a:xfrm>
        </p:spPr>
        <p:txBody>
          <a:bodyPr/>
          <a:lstStyle/>
          <a:p>
            <a:endParaRPr lang="en-ID"/>
          </a:p>
        </p:txBody>
      </p:sp>
    </p:spTree>
    <p:extLst>
      <p:ext uri="{BB962C8B-B14F-4D97-AF65-F5344CB8AC3E}">
        <p14:creationId xmlns:p14="http://schemas.microsoft.com/office/powerpoint/2010/main" val="750536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4" name="Picture Placeholder 3">
            <a:extLst>
              <a:ext uri="{FF2B5EF4-FFF2-40B4-BE49-F238E27FC236}">
                <a16:creationId xmlns:a16="http://schemas.microsoft.com/office/drawing/2014/main" id="{6151EC04-CD02-4278-BC1D-D6109E9EF597}"/>
              </a:ext>
            </a:extLst>
          </p:cNvPr>
          <p:cNvSpPr>
            <a:spLocks noGrp="1"/>
          </p:cNvSpPr>
          <p:nvPr>
            <p:ph type="pic" sz="quarter" idx="10"/>
          </p:nvPr>
        </p:nvSpPr>
        <p:spPr>
          <a:xfrm>
            <a:off x="1543730" y="969508"/>
            <a:ext cx="1524000" cy="3309938"/>
          </a:xfrm>
          <a:prstGeom prst="roundRect">
            <a:avLst>
              <a:gd name="adj" fmla="val 11042"/>
            </a:avLst>
          </a:prstGeom>
        </p:spPr>
        <p:txBody>
          <a:bodyPr/>
          <a:lstStyle/>
          <a:p>
            <a:endParaRPr lang="en-ID"/>
          </a:p>
        </p:txBody>
      </p:sp>
    </p:spTree>
    <p:extLst>
      <p:ext uri="{BB962C8B-B14F-4D97-AF65-F5344CB8AC3E}">
        <p14:creationId xmlns:p14="http://schemas.microsoft.com/office/powerpoint/2010/main" val="26393288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6185-1E3E-4373-ADDB-7206E855D8A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69106EC3-E521-495A-A0E0-A6852685BFE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B5946776-A414-4464-A453-3C7BFE4C1FF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D4D8D34-1F08-49B8-A9AF-FF1EB0CFB78F}"/>
              </a:ext>
            </a:extLst>
          </p:cNvPr>
          <p:cNvSpPr>
            <a:spLocks noGrp="1"/>
          </p:cNvSpPr>
          <p:nvPr>
            <p:ph type="dt" sz="half" idx="10"/>
          </p:nvPr>
        </p:nvSpPr>
        <p:spPr/>
        <p:txBody>
          <a:bodyPr/>
          <a:lstStyle/>
          <a:p>
            <a:fld id="{E8BB2AD1-CFA4-4967-A7A3-6869C8BD5945}" type="datetimeFigureOut">
              <a:rPr lang="en-ID" smtClean="0"/>
              <a:t>06/03/2023</a:t>
            </a:fld>
            <a:endParaRPr lang="en-ID"/>
          </a:p>
        </p:txBody>
      </p:sp>
      <p:sp>
        <p:nvSpPr>
          <p:cNvPr id="6" name="Footer Placeholder 5">
            <a:extLst>
              <a:ext uri="{FF2B5EF4-FFF2-40B4-BE49-F238E27FC236}">
                <a16:creationId xmlns:a16="http://schemas.microsoft.com/office/drawing/2014/main" id="{9F2F5EE7-5D77-4BD7-AEC0-235CBBE0A562}"/>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C8B4690-F935-4BC9-A218-5784B9A81DAE}"/>
              </a:ext>
            </a:extLst>
          </p:cNvPr>
          <p:cNvSpPr>
            <a:spLocks noGrp="1"/>
          </p:cNvSpPr>
          <p:nvPr>
            <p:ph type="sldNum" sz="quarter" idx="12"/>
          </p:nvPr>
        </p:nvSpPr>
        <p:spPr/>
        <p:txBody>
          <a:bodyPr/>
          <a:lstStyle/>
          <a:p>
            <a:fld id="{786C6220-5288-4181-BC71-CF33DA912F5D}" type="slidenum">
              <a:rPr lang="en-ID" smtClean="0"/>
              <a:t>‹#›</a:t>
            </a:fld>
            <a:endParaRPr lang="en-ID"/>
          </a:p>
        </p:txBody>
      </p:sp>
    </p:spTree>
    <p:extLst>
      <p:ext uri="{BB962C8B-B14F-4D97-AF65-F5344CB8AC3E}">
        <p14:creationId xmlns:p14="http://schemas.microsoft.com/office/powerpoint/2010/main" val="33971587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9FEE3-6876-4F72-BF98-10C7DFD446D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D8E34001-6910-4923-B750-49C34EC40A7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D"/>
          </a:p>
        </p:txBody>
      </p:sp>
      <p:sp>
        <p:nvSpPr>
          <p:cNvPr id="4" name="Text Placeholder 3">
            <a:extLst>
              <a:ext uri="{FF2B5EF4-FFF2-40B4-BE49-F238E27FC236}">
                <a16:creationId xmlns:a16="http://schemas.microsoft.com/office/drawing/2014/main" id="{CCD61BF4-A3AA-4E57-A47F-43CF8D2102D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F7F49C9-BFD9-4AE2-9AB7-A0190C68CF11}"/>
              </a:ext>
            </a:extLst>
          </p:cNvPr>
          <p:cNvSpPr>
            <a:spLocks noGrp="1"/>
          </p:cNvSpPr>
          <p:nvPr>
            <p:ph type="dt" sz="half" idx="10"/>
          </p:nvPr>
        </p:nvSpPr>
        <p:spPr/>
        <p:txBody>
          <a:bodyPr/>
          <a:lstStyle/>
          <a:p>
            <a:fld id="{E8BB2AD1-CFA4-4967-A7A3-6869C8BD5945}" type="datetimeFigureOut">
              <a:rPr lang="en-ID" smtClean="0"/>
              <a:t>06/03/2023</a:t>
            </a:fld>
            <a:endParaRPr lang="en-ID"/>
          </a:p>
        </p:txBody>
      </p:sp>
      <p:sp>
        <p:nvSpPr>
          <p:cNvPr id="6" name="Footer Placeholder 5">
            <a:extLst>
              <a:ext uri="{FF2B5EF4-FFF2-40B4-BE49-F238E27FC236}">
                <a16:creationId xmlns:a16="http://schemas.microsoft.com/office/drawing/2014/main" id="{4EC1A6C3-9C3D-457C-8743-0F6C30CAA34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28130C2-0223-4177-91B6-D46A730353C8}"/>
              </a:ext>
            </a:extLst>
          </p:cNvPr>
          <p:cNvSpPr>
            <a:spLocks noGrp="1"/>
          </p:cNvSpPr>
          <p:nvPr>
            <p:ph type="sldNum" sz="quarter" idx="12"/>
          </p:nvPr>
        </p:nvSpPr>
        <p:spPr/>
        <p:txBody>
          <a:bodyPr/>
          <a:lstStyle/>
          <a:p>
            <a:fld id="{786C6220-5288-4181-BC71-CF33DA912F5D}" type="slidenum">
              <a:rPr lang="en-ID" smtClean="0"/>
              <a:t>‹#›</a:t>
            </a:fld>
            <a:endParaRPr lang="en-ID"/>
          </a:p>
        </p:txBody>
      </p:sp>
    </p:spTree>
    <p:extLst>
      <p:ext uri="{BB962C8B-B14F-4D97-AF65-F5344CB8AC3E}">
        <p14:creationId xmlns:p14="http://schemas.microsoft.com/office/powerpoint/2010/main" val="2326972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9FB41-0B3D-4EFB-84AA-40DFBFDDE9B8}"/>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03DD87CE-C8FC-45E2-97A9-FA9B086CC6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7EE2A6D-3C4D-4099-B1DA-D69053A2CB9F}"/>
              </a:ext>
            </a:extLst>
          </p:cNvPr>
          <p:cNvSpPr>
            <a:spLocks noGrp="1"/>
          </p:cNvSpPr>
          <p:nvPr>
            <p:ph type="dt" sz="half" idx="10"/>
          </p:nvPr>
        </p:nvSpPr>
        <p:spPr/>
        <p:txBody>
          <a:bodyPr/>
          <a:lstStyle/>
          <a:p>
            <a:fld id="{E8BB2AD1-CFA4-4967-A7A3-6869C8BD5945}" type="datetimeFigureOut">
              <a:rPr lang="en-ID" smtClean="0"/>
              <a:t>06/03/2023</a:t>
            </a:fld>
            <a:endParaRPr lang="en-ID"/>
          </a:p>
        </p:txBody>
      </p:sp>
      <p:sp>
        <p:nvSpPr>
          <p:cNvPr id="5" name="Footer Placeholder 4">
            <a:extLst>
              <a:ext uri="{FF2B5EF4-FFF2-40B4-BE49-F238E27FC236}">
                <a16:creationId xmlns:a16="http://schemas.microsoft.com/office/drawing/2014/main" id="{4B89C80D-97A0-40CF-BA09-02530BB1EDE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CCC309B-9C26-4A1A-9372-A7FF1F4F92C8}"/>
              </a:ext>
            </a:extLst>
          </p:cNvPr>
          <p:cNvSpPr>
            <a:spLocks noGrp="1"/>
          </p:cNvSpPr>
          <p:nvPr>
            <p:ph type="sldNum" sz="quarter" idx="12"/>
          </p:nvPr>
        </p:nvSpPr>
        <p:spPr/>
        <p:txBody>
          <a:bodyPr/>
          <a:lstStyle/>
          <a:p>
            <a:fld id="{786C6220-5288-4181-BC71-CF33DA912F5D}" type="slidenum">
              <a:rPr lang="en-ID" smtClean="0"/>
              <a:t>‹#›</a:t>
            </a:fld>
            <a:endParaRPr lang="en-ID"/>
          </a:p>
        </p:txBody>
      </p:sp>
    </p:spTree>
    <p:extLst>
      <p:ext uri="{BB962C8B-B14F-4D97-AF65-F5344CB8AC3E}">
        <p14:creationId xmlns:p14="http://schemas.microsoft.com/office/powerpoint/2010/main" val="20368103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58FB5-583C-4028-BB42-3FDB7FDA9CCD}"/>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26C1E371-4C2C-4C52-BA20-AA77DC7A8635}"/>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0995647-B132-4553-8EFE-07795BA2378C}"/>
              </a:ext>
            </a:extLst>
          </p:cNvPr>
          <p:cNvSpPr>
            <a:spLocks noGrp="1"/>
          </p:cNvSpPr>
          <p:nvPr>
            <p:ph type="dt" sz="half" idx="10"/>
          </p:nvPr>
        </p:nvSpPr>
        <p:spPr/>
        <p:txBody>
          <a:bodyPr/>
          <a:lstStyle/>
          <a:p>
            <a:fld id="{E8BB2AD1-CFA4-4967-A7A3-6869C8BD5945}" type="datetimeFigureOut">
              <a:rPr lang="en-ID" smtClean="0"/>
              <a:t>06/03/2023</a:t>
            </a:fld>
            <a:endParaRPr lang="en-ID"/>
          </a:p>
        </p:txBody>
      </p:sp>
      <p:sp>
        <p:nvSpPr>
          <p:cNvPr id="5" name="Footer Placeholder 4">
            <a:extLst>
              <a:ext uri="{FF2B5EF4-FFF2-40B4-BE49-F238E27FC236}">
                <a16:creationId xmlns:a16="http://schemas.microsoft.com/office/drawing/2014/main" id="{E7EA295F-503F-4712-8E28-CB9EE1D6287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2766334-2632-4242-B8C4-0D8455C42470}"/>
              </a:ext>
            </a:extLst>
          </p:cNvPr>
          <p:cNvSpPr>
            <a:spLocks noGrp="1"/>
          </p:cNvSpPr>
          <p:nvPr>
            <p:ph type="sldNum" sz="quarter" idx="12"/>
          </p:nvPr>
        </p:nvSpPr>
        <p:spPr/>
        <p:txBody>
          <a:bodyPr/>
          <a:lstStyle/>
          <a:p>
            <a:fld id="{786C6220-5288-4181-BC71-CF33DA912F5D}" type="slidenum">
              <a:rPr lang="en-ID" smtClean="0"/>
              <a:t>‹#›</a:t>
            </a:fld>
            <a:endParaRPr lang="en-ID"/>
          </a:p>
        </p:txBody>
      </p:sp>
    </p:spTree>
    <p:extLst>
      <p:ext uri="{BB962C8B-B14F-4D97-AF65-F5344CB8AC3E}">
        <p14:creationId xmlns:p14="http://schemas.microsoft.com/office/powerpoint/2010/main" val="943808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X Image">
    <p:spTree>
      <p:nvGrpSpPr>
        <p:cNvPr id="1" name=""/>
        <p:cNvGrpSpPr/>
        <p:nvPr/>
      </p:nvGrpSpPr>
      <p:grpSpPr>
        <a:xfrm>
          <a:off x="0" y="0"/>
          <a:ext cx="0" cy="0"/>
          <a:chOff x="0" y="0"/>
          <a:chExt cx="0" cy="0"/>
        </a:xfrm>
      </p:grpSpPr>
      <p:sp>
        <p:nvSpPr>
          <p:cNvPr id="7" name="Plassholder for bilde 4"/>
          <p:cNvSpPr>
            <a:spLocks noGrp="1"/>
          </p:cNvSpPr>
          <p:nvPr>
            <p:ph type="pic" sz="quarter" idx="11" hasCustomPrompt="1"/>
          </p:nvPr>
        </p:nvSpPr>
        <p:spPr>
          <a:xfrm>
            <a:off x="4662000" y="180000"/>
            <a:ext cx="4302000" cy="4291200"/>
          </a:xfrm>
          <a:prstGeom prst="rect">
            <a:avLst/>
          </a:prstGeom>
        </p:spPr>
        <p:txBody>
          <a:bodyPr>
            <a:normAutofit/>
          </a:bodyPr>
          <a:lstStyle>
            <a:lvl1pPr marL="0" indent="0">
              <a:buNone/>
              <a:defRPr sz="2000" baseline="0"/>
            </a:lvl1pPr>
          </a:lstStyle>
          <a:p>
            <a:r>
              <a:rPr lang="nb-NO" err="1"/>
              <a:t>Click</a:t>
            </a:r>
            <a:r>
              <a:rPr lang="nb-NO"/>
              <a:t> </a:t>
            </a:r>
            <a:r>
              <a:rPr lang="nb-NO" err="1"/>
              <a:t>icon</a:t>
            </a:r>
            <a:r>
              <a:rPr lang="nb-NO"/>
              <a:t> to </a:t>
            </a:r>
            <a:r>
              <a:rPr lang="nb-NO" err="1"/>
              <a:t>insert</a:t>
            </a:r>
            <a:r>
              <a:rPr lang="nb-NO"/>
              <a:t> image</a:t>
            </a:r>
          </a:p>
        </p:txBody>
      </p:sp>
      <p:sp>
        <p:nvSpPr>
          <p:cNvPr id="8" name="Plassholder for bilde 4"/>
          <p:cNvSpPr>
            <a:spLocks noGrp="1"/>
          </p:cNvSpPr>
          <p:nvPr>
            <p:ph type="pic" sz="quarter" idx="10" hasCustomPrompt="1"/>
          </p:nvPr>
        </p:nvSpPr>
        <p:spPr>
          <a:xfrm>
            <a:off x="179512" y="180000"/>
            <a:ext cx="4302000" cy="4291200"/>
          </a:xfrm>
          <a:prstGeom prst="rect">
            <a:avLst/>
          </a:prstGeom>
        </p:spPr>
        <p:txBody>
          <a:bodyPr>
            <a:normAutofit/>
          </a:bodyPr>
          <a:lstStyle>
            <a:lvl1pPr marL="0" indent="0">
              <a:buNone/>
              <a:defRPr sz="2000" baseline="0"/>
            </a:lvl1pPr>
          </a:lstStyle>
          <a:p>
            <a:r>
              <a:rPr lang="nb-NO" err="1"/>
              <a:t>Click</a:t>
            </a:r>
            <a:r>
              <a:rPr lang="nb-NO"/>
              <a:t> </a:t>
            </a:r>
            <a:r>
              <a:rPr lang="nb-NO" err="1"/>
              <a:t>icon</a:t>
            </a:r>
            <a:r>
              <a:rPr lang="nb-NO"/>
              <a:t> to </a:t>
            </a:r>
            <a:r>
              <a:rPr lang="nb-NO" err="1"/>
              <a:t>insert</a:t>
            </a:r>
            <a:r>
              <a:rPr lang="nb-NO"/>
              <a:t> image</a:t>
            </a:r>
          </a:p>
        </p:txBody>
      </p:sp>
    </p:spTree>
    <p:extLst>
      <p:ext uri="{BB962C8B-B14F-4D97-AF65-F5344CB8AC3E}">
        <p14:creationId xmlns:p14="http://schemas.microsoft.com/office/powerpoint/2010/main" val="18473185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6137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49" name="PlaceHolder 2"/>
          <p:cNvSpPr>
            <a:spLocks noGrp="1"/>
          </p:cNvSpPr>
          <p:nvPr>
            <p:ph type="subTitle"/>
          </p:nvPr>
        </p:nvSpPr>
        <p:spPr>
          <a:xfrm>
            <a:off x="457110" y="1203390"/>
            <a:ext cx="8229330" cy="2982960"/>
          </a:xfrm>
          <a:prstGeom prst="rect">
            <a:avLst/>
          </a:prstGeom>
          <a:noFill/>
          <a:ln w="0">
            <a:noFill/>
          </a:ln>
        </p:spPr>
        <p:txBody>
          <a:bodyPr lIns="0" tIns="0" rIns="0" bIns="0" anchor="ctr">
            <a:noAutofit/>
          </a:bodyPr>
          <a:lstStyle/>
          <a:p>
            <a:pPr algn="ctr">
              <a:buNone/>
            </a:pPr>
            <a:endParaRPr lang="uk-UA" sz="2400" b="0" strike="noStrike" spc="-1">
              <a:latin typeface="Arial"/>
            </a:endParaRPr>
          </a:p>
        </p:txBody>
      </p:sp>
    </p:spTree>
    <p:extLst>
      <p:ext uri="{BB962C8B-B14F-4D97-AF65-F5344CB8AC3E}">
        <p14:creationId xmlns:p14="http://schemas.microsoft.com/office/powerpoint/2010/main" val="41432800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51" name="PlaceHolder 2"/>
          <p:cNvSpPr>
            <a:spLocks noGrp="1"/>
          </p:cNvSpPr>
          <p:nvPr>
            <p:ph/>
          </p:nvPr>
        </p:nvSpPr>
        <p:spPr>
          <a:xfrm>
            <a:off x="457110" y="1203390"/>
            <a:ext cx="8229330" cy="298296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10332741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53" name="PlaceHolder 2"/>
          <p:cNvSpPr>
            <a:spLocks noGrp="1"/>
          </p:cNvSpPr>
          <p:nvPr>
            <p:ph/>
          </p:nvPr>
        </p:nvSpPr>
        <p:spPr>
          <a:xfrm>
            <a:off x="45711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
        <p:nvSpPr>
          <p:cNvPr id="54" name="PlaceHolder 3"/>
          <p:cNvSpPr>
            <a:spLocks noGrp="1"/>
          </p:cNvSpPr>
          <p:nvPr>
            <p:ph/>
          </p:nvPr>
        </p:nvSpPr>
        <p:spPr>
          <a:xfrm>
            <a:off x="467397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13255778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Tree>
    <p:extLst>
      <p:ext uri="{BB962C8B-B14F-4D97-AF65-F5344CB8AC3E}">
        <p14:creationId xmlns:p14="http://schemas.microsoft.com/office/powerpoint/2010/main" val="26408514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110" y="205200"/>
            <a:ext cx="8229330" cy="3980880"/>
          </a:xfrm>
          <a:prstGeom prst="rect">
            <a:avLst/>
          </a:prstGeom>
          <a:noFill/>
          <a:ln w="0">
            <a:noFill/>
          </a:ln>
        </p:spPr>
        <p:txBody>
          <a:bodyPr lIns="0" tIns="0" rIns="0" bIns="0" anchor="ctr">
            <a:noAutofit/>
          </a:bodyPr>
          <a:lstStyle/>
          <a:p>
            <a:pPr algn="ctr">
              <a:buNone/>
            </a:pPr>
            <a:endParaRPr lang="uk-UA" sz="2400" b="0" strike="noStrike" spc="-1">
              <a:latin typeface="Arial"/>
            </a:endParaRPr>
          </a:p>
        </p:txBody>
      </p:sp>
    </p:spTree>
    <p:extLst>
      <p:ext uri="{BB962C8B-B14F-4D97-AF65-F5344CB8AC3E}">
        <p14:creationId xmlns:p14="http://schemas.microsoft.com/office/powerpoint/2010/main" val="32810496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58" name="PlaceHolder 2"/>
          <p:cNvSpPr>
            <a:spLocks noGrp="1"/>
          </p:cNvSpPr>
          <p:nvPr>
            <p:ph/>
          </p:nvPr>
        </p:nvSpPr>
        <p:spPr>
          <a:xfrm>
            <a:off x="45711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59" name="PlaceHolder 3"/>
          <p:cNvSpPr>
            <a:spLocks noGrp="1"/>
          </p:cNvSpPr>
          <p:nvPr>
            <p:ph/>
          </p:nvPr>
        </p:nvSpPr>
        <p:spPr>
          <a:xfrm>
            <a:off x="467397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
        <p:nvSpPr>
          <p:cNvPr id="60" name="PlaceHolder 4"/>
          <p:cNvSpPr>
            <a:spLocks noGrp="1"/>
          </p:cNvSpPr>
          <p:nvPr>
            <p:ph/>
          </p:nvPr>
        </p:nvSpPr>
        <p:spPr>
          <a:xfrm>
            <a:off x="45711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10336926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62" name="PlaceHolder 2"/>
          <p:cNvSpPr>
            <a:spLocks noGrp="1"/>
          </p:cNvSpPr>
          <p:nvPr>
            <p:ph/>
          </p:nvPr>
        </p:nvSpPr>
        <p:spPr>
          <a:xfrm>
            <a:off x="45711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
        <p:nvSpPr>
          <p:cNvPr id="63" name="PlaceHolder 3"/>
          <p:cNvSpPr>
            <a:spLocks noGrp="1"/>
          </p:cNvSpPr>
          <p:nvPr>
            <p:ph/>
          </p:nvPr>
        </p:nvSpPr>
        <p:spPr>
          <a:xfrm>
            <a:off x="467397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64" name="PlaceHolder 4"/>
          <p:cNvSpPr>
            <a:spLocks noGrp="1"/>
          </p:cNvSpPr>
          <p:nvPr>
            <p:ph/>
          </p:nvPr>
        </p:nvSpPr>
        <p:spPr>
          <a:xfrm>
            <a:off x="467397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19975722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66" name="PlaceHolder 2"/>
          <p:cNvSpPr>
            <a:spLocks noGrp="1"/>
          </p:cNvSpPr>
          <p:nvPr>
            <p:ph/>
          </p:nvPr>
        </p:nvSpPr>
        <p:spPr>
          <a:xfrm>
            <a:off x="45711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67" name="PlaceHolder 3"/>
          <p:cNvSpPr>
            <a:spLocks noGrp="1"/>
          </p:cNvSpPr>
          <p:nvPr>
            <p:ph/>
          </p:nvPr>
        </p:nvSpPr>
        <p:spPr>
          <a:xfrm>
            <a:off x="467397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68" name="PlaceHolder 4"/>
          <p:cNvSpPr>
            <a:spLocks noGrp="1"/>
          </p:cNvSpPr>
          <p:nvPr>
            <p:ph/>
          </p:nvPr>
        </p:nvSpPr>
        <p:spPr>
          <a:xfrm>
            <a:off x="457110" y="2761560"/>
            <a:ext cx="822933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2180828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70" name="PlaceHolder 2"/>
          <p:cNvSpPr>
            <a:spLocks noGrp="1"/>
          </p:cNvSpPr>
          <p:nvPr>
            <p:ph/>
          </p:nvPr>
        </p:nvSpPr>
        <p:spPr>
          <a:xfrm>
            <a:off x="457110" y="1203390"/>
            <a:ext cx="822933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71" name="PlaceHolder 3"/>
          <p:cNvSpPr>
            <a:spLocks noGrp="1"/>
          </p:cNvSpPr>
          <p:nvPr>
            <p:ph/>
          </p:nvPr>
        </p:nvSpPr>
        <p:spPr>
          <a:xfrm>
            <a:off x="457110" y="2761560"/>
            <a:ext cx="822933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3269892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X Image/Text">
    <p:spTree>
      <p:nvGrpSpPr>
        <p:cNvPr id="1" name=""/>
        <p:cNvGrpSpPr/>
        <p:nvPr/>
      </p:nvGrpSpPr>
      <p:grpSpPr>
        <a:xfrm>
          <a:off x="0" y="0"/>
          <a:ext cx="0" cy="0"/>
          <a:chOff x="0" y="0"/>
          <a:chExt cx="0" cy="0"/>
        </a:xfrm>
      </p:grpSpPr>
      <p:sp>
        <p:nvSpPr>
          <p:cNvPr id="3" name="Plassholder for bilde 4"/>
          <p:cNvSpPr>
            <a:spLocks noGrp="1"/>
          </p:cNvSpPr>
          <p:nvPr>
            <p:ph type="pic" sz="quarter" idx="11" hasCustomPrompt="1"/>
          </p:nvPr>
        </p:nvSpPr>
        <p:spPr>
          <a:xfrm>
            <a:off x="4662000" y="180000"/>
            <a:ext cx="4302000" cy="2055600"/>
          </a:xfrm>
          <a:prstGeom prst="rect">
            <a:avLst/>
          </a:prstGeom>
        </p:spPr>
        <p:txBody>
          <a:bodyPr>
            <a:normAutofit/>
          </a:bodyPr>
          <a:lstStyle>
            <a:lvl1pPr marL="0" indent="0">
              <a:buNone/>
              <a:defRPr sz="2000" baseline="0"/>
            </a:lvl1pPr>
          </a:lstStyle>
          <a:p>
            <a:r>
              <a:rPr lang="nb-NO" err="1"/>
              <a:t>Click</a:t>
            </a:r>
            <a:r>
              <a:rPr lang="nb-NO"/>
              <a:t> </a:t>
            </a:r>
            <a:r>
              <a:rPr lang="nb-NO" err="1"/>
              <a:t>icon</a:t>
            </a:r>
            <a:r>
              <a:rPr lang="nb-NO"/>
              <a:t> to </a:t>
            </a:r>
            <a:r>
              <a:rPr lang="nb-NO" err="1"/>
              <a:t>insert</a:t>
            </a:r>
            <a:r>
              <a:rPr lang="nb-NO"/>
              <a:t> image</a:t>
            </a:r>
          </a:p>
        </p:txBody>
      </p:sp>
      <p:sp>
        <p:nvSpPr>
          <p:cNvPr id="4" name="Plassholder for bilde 4"/>
          <p:cNvSpPr>
            <a:spLocks noGrp="1"/>
          </p:cNvSpPr>
          <p:nvPr>
            <p:ph type="pic" sz="quarter" idx="10" hasCustomPrompt="1"/>
          </p:nvPr>
        </p:nvSpPr>
        <p:spPr>
          <a:xfrm>
            <a:off x="179512" y="180000"/>
            <a:ext cx="4302000" cy="2055600"/>
          </a:xfrm>
          <a:prstGeom prst="rect">
            <a:avLst/>
          </a:prstGeom>
        </p:spPr>
        <p:txBody>
          <a:bodyPr>
            <a:normAutofit/>
          </a:bodyPr>
          <a:lstStyle>
            <a:lvl1pPr marL="0" indent="0">
              <a:buNone/>
              <a:defRPr sz="2000" baseline="0"/>
            </a:lvl1pPr>
          </a:lstStyle>
          <a:p>
            <a:r>
              <a:rPr lang="nb-NO" err="1"/>
              <a:t>Click</a:t>
            </a:r>
            <a:r>
              <a:rPr lang="nb-NO"/>
              <a:t> </a:t>
            </a:r>
            <a:r>
              <a:rPr lang="nb-NO" err="1"/>
              <a:t>icon</a:t>
            </a:r>
            <a:r>
              <a:rPr lang="nb-NO"/>
              <a:t> to </a:t>
            </a:r>
            <a:r>
              <a:rPr lang="nb-NO" err="1"/>
              <a:t>insert</a:t>
            </a:r>
            <a:r>
              <a:rPr lang="nb-NO"/>
              <a:t> image</a:t>
            </a:r>
          </a:p>
        </p:txBody>
      </p:sp>
      <p:sp>
        <p:nvSpPr>
          <p:cNvPr id="5" name="Rektangel 4"/>
          <p:cNvSpPr/>
          <p:nvPr userDrawn="1"/>
        </p:nvSpPr>
        <p:spPr>
          <a:xfrm>
            <a:off x="180000" y="2415600"/>
            <a:ext cx="4302000" cy="20556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ktangel 5"/>
          <p:cNvSpPr/>
          <p:nvPr userDrawn="1"/>
        </p:nvSpPr>
        <p:spPr>
          <a:xfrm>
            <a:off x="4662000" y="2415600"/>
            <a:ext cx="4302000" cy="20556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Plassholder for tekst 16"/>
          <p:cNvSpPr>
            <a:spLocks noGrp="1"/>
          </p:cNvSpPr>
          <p:nvPr>
            <p:ph type="body" sz="quarter" idx="13" hasCustomPrompt="1"/>
          </p:nvPr>
        </p:nvSpPr>
        <p:spPr>
          <a:xfrm>
            <a:off x="323528" y="2500313"/>
            <a:ext cx="4032448" cy="1871662"/>
          </a:xfrm>
          <a:prstGeom prst="rect">
            <a:avLst/>
          </a:prstGeom>
        </p:spPr>
        <p:txBody>
          <a:bodyPr vert="horz" anchor="ctr" anchorCtr="0"/>
          <a:lstStyle>
            <a:lvl1pPr marL="0" indent="0" algn="ctr">
              <a:buNone/>
              <a:defRPr sz="1600"/>
            </a:lvl1pPr>
          </a:lstStyle>
          <a:p>
            <a:pPr lvl="0"/>
            <a:r>
              <a:rPr lang="nb-NO"/>
              <a:t>Edit </a:t>
            </a:r>
            <a:r>
              <a:rPr lang="nb-NO" err="1"/>
              <a:t>this</a:t>
            </a:r>
            <a:r>
              <a:rPr lang="nb-NO"/>
              <a:t> </a:t>
            </a:r>
            <a:r>
              <a:rPr lang="nb-NO" err="1"/>
              <a:t>text</a:t>
            </a:r>
            <a:endParaRPr lang="nb-NO"/>
          </a:p>
        </p:txBody>
      </p:sp>
      <p:sp>
        <p:nvSpPr>
          <p:cNvPr id="11" name="Plassholder for tekst 16"/>
          <p:cNvSpPr>
            <a:spLocks noGrp="1"/>
          </p:cNvSpPr>
          <p:nvPr>
            <p:ph type="body" sz="quarter" idx="14" hasCustomPrompt="1"/>
          </p:nvPr>
        </p:nvSpPr>
        <p:spPr>
          <a:xfrm>
            <a:off x="4788024" y="2506356"/>
            <a:ext cx="4032448" cy="1871662"/>
          </a:xfrm>
          <a:prstGeom prst="rect">
            <a:avLst/>
          </a:prstGeom>
        </p:spPr>
        <p:txBody>
          <a:bodyPr vert="horz" anchor="ctr" anchorCtr="0"/>
          <a:lstStyle>
            <a:lvl1pPr marL="0" indent="0" algn="ctr">
              <a:buNone/>
              <a:defRPr sz="1600"/>
            </a:lvl1pPr>
          </a:lstStyle>
          <a:p>
            <a:pPr lvl="0"/>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72587641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73" name="PlaceHolder 2"/>
          <p:cNvSpPr>
            <a:spLocks noGrp="1"/>
          </p:cNvSpPr>
          <p:nvPr>
            <p:ph/>
          </p:nvPr>
        </p:nvSpPr>
        <p:spPr>
          <a:xfrm>
            <a:off x="45711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74" name="PlaceHolder 3"/>
          <p:cNvSpPr>
            <a:spLocks noGrp="1"/>
          </p:cNvSpPr>
          <p:nvPr>
            <p:ph/>
          </p:nvPr>
        </p:nvSpPr>
        <p:spPr>
          <a:xfrm>
            <a:off x="467397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75" name="PlaceHolder 4"/>
          <p:cNvSpPr>
            <a:spLocks noGrp="1"/>
          </p:cNvSpPr>
          <p:nvPr>
            <p:ph/>
          </p:nvPr>
        </p:nvSpPr>
        <p:spPr>
          <a:xfrm>
            <a:off x="45711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76" name="PlaceHolder 5"/>
          <p:cNvSpPr>
            <a:spLocks noGrp="1"/>
          </p:cNvSpPr>
          <p:nvPr>
            <p:ph/>
          </p:nvPr>
        </p:nvSpPr>
        <p:spPr>
          <a:xfrm>
            <a:off x="467397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36731027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78" name="PlaceHolder 2"/>
          <p:cNvSpPr>
            <a:spLocks noGrp="1"/>
          </p:cNvSpPr>
          <p:nvPr>
            <p:ph/>
          </p:nvPr>
        </p:nvSpPr>
        <p:spPr>
          <a:xfrm>
            <a:off x="457110" y="120339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79" name="PlaceHolder 3"/>
          <p:cNvSpPr>
            <a:spLocks noGrp="1"/>
          </p:cNvSpPr>
          <p:nvPr>
            <p:ph/>
          </p:nvPr>
        </p:nvSpPr>
        <p:spPr>
          <a:xfrm>
            <a:off x="3239730" y="120339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80" name="PlaceHolder 4"/>
          <p:cNvSpPr>
            <a:spLocks noGrp="1"/>
          </p:cNvSpPr>
          <p:nvPr>
            <p:ph/>
          </p:nvPr>
        </p:nvSpPr>
        <p:spPr>
          <a:xfrm>
            <a:off x="6022350" y="120339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81" name="PlaceHolder 5"/>
          <p:cNvSpPr>
            <a:spLocks noGrp="1"/>
          </p:cNvSpPr>
          <p:nvPr>
            <p:ph/>
          </p:nvPr>
        </p:nvSpPr>
        <p:spPr>
          <a:xfrm>
            <a:off x="457110" y="276156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82" name="PlaceHolder 6"/>
          <p:cNvSpPr>
            <a:spLocks noGrp="1"/>
          </p:cNvSpPr>
          <p:nvPr>
            <p:ph/>
          </p:nvPr>
        </p:nvSpPr>
        <p:spPr>
          <a:xfrm>
            <a:off x="3239730" y="276156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83" name="PlaceHolder 7"/>
          <p:cNvSpPr>
            <a:spLocks noGrp="1"/>
          </p:cNvSpPr>
          <p:nvPr>
            <p:ph/>
          </p:nvPr>
        </p:nvSpPr>
        <p:spPr>
          <a:xfrm>
            <a:off x="6022350" y="276156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18234262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91820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92" name="PlaceHolder 2"/>
          <p:cNvSpPr>
            <a:spLocks noGrp="1"/>
          </p:cNvSpPr>
          <p:nvPr>
            <p:ph type="subTitle"/>
          </p:nvPr>
        </p:nvSpPr>
        <p:spPr>
          <a:xfrm>
            <a:off x="457110" y="1203390"/>
            <a:ext cx="8229330" cy="2982960"/>
          </a:xfrm>
          <a:prstGeom prst="rect">
            <a:avLst/>
          </a:prstGeom>
          <a:noFill/>
          <a:ln w="0">
            <a:noFill/>
          </a:ln>
        </p:spPr>
        <p:txBody>
          <a:bodyPr lIns="0" tIns="0" rIns="0" bIns="0" anchor="ctr">
            <a:noAutofit/>
          </a:bodyPr>
          <a:lstStyle/>
          <a:p>
            <a:pPr algn="ctr">
              <a:buNone/>
            </a:pPr>
            <a:endParaRPr lang="uk-UA" sz="2400" b="0" strike="noStrike" spc="-1">
              <a:latin typeface="Arial"/>
            </a:endParaRPr>
          </a:p>
        </p:txBody>
      </p:sp>
    </p:spTree>
    <p:extLst>
      <p:ext uri="{BB962C8B-B14F-4D97-AF65-F5344CB8AC3E}">
        <p14:creationId xmlns:p14="http://schemas.microsoft.com/office/powerpoint/2010/main" val="33152897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94" name="PlaceHolder 2"/>
          <p:cNvSpPr>
            <a:spLocks noGrp="1"/>
          </p:cNvSpPr>
          <p:nvPr>
            <p:ph/>
          </p:nvPr>
        </p:nvSpPr>
        <p:spPr>
          <a:xfrm>
            <a:off x="457110" y="1203390"/>
            <a:ext cx="8229330" cy="298296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36568438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96" name="PlaceHolder 2"/>
          <p:cNvSpPr>
            <a:spLocks noGrp="1"/>
          </p:cNvSpPr>
          <p:nvPr>
            <p:ph/>
          </p:nvPr>
        </p:nvSpPr>
        <p:spPr>
          <a:xfrm>
            <a:off x="45711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
        <p:nvSpPr>
          <p:cNvPr id="97" name="PlaceHolder 3"/>
          <p:cNvSpPr>
            <a:spLocks noGrp="1"/>
          </p:cNvSpPr>
          <p:nvPr>
            <p:ph/>
          </p:nvPr>
        </p:nvSpPr>
        <p:spPr>
          <a:xfrm>
            <a:off x="467397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30281430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Tree>
    <p:extLst>
      <p:ext uri="{BB962C8B-B14F-4D97-AF65-F5344CB8AC3E}">
        <p14:creationId xmlns:p14="http://schemas.microsoft.com/office/powerpoint/2010/main" val="2213066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457110" y="205200"/>
            <a:ext cx="8229330" cy="3980880"/>
          </a:xfrm>
          <a:prstGeom prst="rect">
            <a:avLst/>
          </a:prstGeom>
          <a:noFill/>
          <a:ln w="0">
            <a:noFill/>
          </a:ln>
        </p:spPr>
        <p:txBody>
          <a:bodyPr lIns="0" tIns="0" rIns="0" bIns="0" anchor="ctr">
            <a:noAutofit/>
          </a:bodyPr>
          <a:lstStyle/>
          <a:p>
            <a:pPr algn="ctr">
              <a:buNone/>
            </a:pPr>
            <a:endParaRPr lang="uk-UA" sz="2400" b="0" strike="noStrike" spc="-1">
              <a:latin typeface="Arial"/>
            </a:endParaRPr>
          </a:p>
        </p:txBody>
      </p:sp>
    </p:spTree>
    <p:extLst>
      <p:ext uri="{BB962C8B-B14F-4D97-AF65-F5344CB8AC3E}">
        <p14:creationId xmlns:p14="http://schemas.microsoft.com/office/powerpoint/2010/main" val="5883987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01" name="PlaceHolder 2"/>
          <p:cNvSpPr>
            <a:spLocks noGrp="1"/>
          </p:cNvSpPr>
          <p:nvPr>
            <p:ph/>
          </p:nvPr>
        </p:nvSpPr>
        <p:spPr>
          <a:xfrm>
            <a:off x="45711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02" name="PlaceHolder 3"/>
          <p:cNvSpPr>
            <a:spLocks noGrp="1"/>
          </p:cNvSpPr>
          <p:nvPr>
            <p:ph/>
          </p:nvPr>
        </p:nvSpPr>
        <p:spPr>
          <a:xfrm>
            <a:off x="467397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03" name="PlaceHolder 4"/>
          <p:cNvSpPr>
            <a:spLocks noGrp="1"/>
          </p:cNvSpPr>
          <p:nvPr>
            <p:ph/>
          </p:nvPr>
        </p:nvSpPr>
        <p:spPr>
          <a:xfrm>
            <a:off x="45711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25453036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05" name="PlaceHolder 2"/>
          <p:cNvSpPr>
            <a:spLocks noGrp="1"/>
          </p:cNvSpPr>
          <p:nvPr>
            <p:ph/>
          </p:nvPr>
        </p:nvSpPr>
        <p:spPr>
          <a:xfrm>
            <a:off x="45711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06" name="PlaceHolder 3"/>
          <p:cNvSpPr>
            <a:spLocks noGrp="1"/>
          </p:cNvSpPr>
          <p:nvPr>
            <p:ph/>
          </p:nvPr>
        </p:nvSpPr>
        <p:spPr>
          <a:xfrm>
            <a:off x="467397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07" name="PlaceHolder 4"/>
          <p:cNvSpPr>
            <a:spLocks noGrp="1"/>
          </p:cNvSpPr>
          <p:nvPr>
            <p:ph/>
          </p:nvPr>
        </p:nvSpPr>
        <p:spPr>
          <a:xfrm>
            <a:off x="467397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1921115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Image">
    <p:spTree>
      <p:nvGrpSpPr>
        <p:cNvPr id="1" name=""/>
        <p:cNvGrpSpPr/>
        <p:nvPr/>
      </p:nvGrpSpPr>
      <p:grpSpPr>
        <a:xfrm>
          <a:off x="0" y="0"/>
          <a:ext cx="0" cy="0"/>
          <a:chOff x="0" y="0"/>
          <a:chExt cx="0" cy="0"/>
        </a:xfrm>
      </p:grpSpPr>
      <p:sp>
        <p:nvSpPr>
          <p:cNvPr id="3" name="Plassholder for bilde 4"/>
          <p:cNvSpPr>
            <a:spLocks noGrp="1"/>
          </p:cNvSpPr>
          <p:nvPr>
            <p:ph type="pic" sz="quarter" idx="10" hasCustomPrompt="1"/>
          </p:nvPr>
        </p:nvSpPr>
        <p:spPr>
          <a:xfrm>
            <a:off x="179512" y="180000"/>
            <a:ext cx="2808000" cy="4291200"/>
          </a:xfrm>
          <a:prstGeom prst="rect">
            <a:avLst/>
          </a:prstGeom>
        </p:spPr>
        <p:txBody>
          <a:bodyPr>
            <a:normAutofit/>
          </a:bodyPr>
          <a:lstStyle>
            <a:lvl1pPr marL="0" indent="0">
              <a:buNone/>
              <a:defRPr sz="1600" baseline="0"/>
            </a:lvl1pPr>
          </a:lstStyle>
          <a:p>
            <a:r>
              <a:rPr lang="nb-NO" err="1"/>
              <a:t>Click</a:t>
            </a:r>
            <a:r>
              <a:rPr lang="nb-NO"/>
              <a:t> </a:t>
            </a:r>
            <a:r>
              <a:rPr lang="nb-NO" err="1"/>
              <a:t>icon</a:t>
            </a:r>
            <a:r>
              <a:rPr lang="nb-NO"/>
              <a:t> to </a:t>
            </a:r>
            <a:r>
              <a:rPr lang="nb-NO" err="1"/>
              <a:t>insert</a:t>
            </a:r>
            <a:r>
              <a:rPr lang="nb-NO"/>
              <a:t> image</a:t>
            </a:r>
          </a:p>
        </p:txBody>
      </p:sp>
      <p:sp>
        <p:nvSpPr>
          <p:cNvPr id="4" name="Plassholder for bilde 4"/>
          <p:cNvSpPr>
            <a:spLocks noGrp="1"/>
          </p:cNvSpPr>
          <p:nvPr>
            <p:ph type="pic" sz="quarter" idx="11" hasCustomPrompt="1"/>
          </p:nvPr>
        </p:nvSpPr>
        <p:spPr>
          <a:xfrm>
            <a:off x="3168000" y="180000"/>
            <a:ext cx="2808000" cy="4291200"/>
          </a:xfrm>
          <a:prstGeom prst="rect">
            <a:avLst/>
          </a:prstGeom>
        </p:spPr>
        <p:txBody>
          <a:bodyPr>
            <a:normAutofit/>
          </a:bodyPr>
          <a:lstStyle>
            <a:lvl1pPr marL="0" indent="0">
              <a:buNone/>
              <a:defRPr sz="1600" baseline="0"/>
            </a:lvl1pPr>
          </a:lstStyle>
          <a:p>
            <a:r>
              <a:rPr lang="nb-NO" err="1"/>
              <a:t>Click</a:t>
            </a:r>
            <a:r>
              <a:rPr lang="nb-NO"/>
              <a:t> </a:t>
            </a:r>
            <a:r>
              <a:rPr lang="nb-NO" err="1"/>
              <a:t>icon</a:t>
            </a:r>
            <a:r>
              <a:rPr lang="nb-NO"/>
              <a:t> to </a:t>
            </a:r>
            <a:r>
              <a:rPr lang="nb-NO" err="1"/>
              <a:t>insert</a:t>
            </a:r>
            <a:r>
              <a:rPr lang="nb-NO"/>
              <a:t> image</a:t>
            </a:r>
          </a:p>
        </p:txBody>
      </p:sp>
      <p:sp>
        <p:nvSpPr>
          <p:cNvPr id="5" name="Plassholder for bilde 4"/>
          <p:cNvSpPr>
            <a:spLocks noGrp="1"/>
          </p:cNvSpPr>
          <p:nvPr>
            <p:ph type="pic" sz="quarter" idx="12" hasCustomPrompt="1"/>
          </p:nvPr>
        </p:nvSpPr>
        <p:spPr>
          <a:xfrm>
            <a:off x="6156000" y="180000"/>
            <a:ext cx="2808000" cy="4291200"/>
          </a:xfrm>
          <a:prstGeom prst="rect">
            <a:avLst/>
          </a:prstGeom>
        </p:spPr>
        <p:txBody>
          <a:bodyPr>
            <a:normAutofit/>
          </a:bodyPr>
          <a:lstStyle>
            <a:lvl1pPr marL="0" indent="0">
              <a:buNone/>
              <a:defRPr sz="1600" baseline="0"/>
            </a:lvl1pPr>
          </a:lstStyle>
          <a:p>
            <a:r>
              <a:rPr lang="nb-NO" err="1"/>
              <a:t>Click</a:t>
            </a:r>
            <a:r>
              <a:rPr lang="nb-NO"/>
              <a:t> </a:t>
            </a:r>
            <a:r>
              <a:rPr lang="nb-NO" err="1"/>
              <a:t>icon</a:t>
            </a:r>
            <a:r>
              <a:rPr lang="nb-NO"/>
              <a:t> to </a:t>
            </a:r>
            <a:r>
              <a:rPr lang="nb-NO" err="1"/>
              <a:t>insert</a:t>
            </a:r>
            <a:r>
              <a:rPr lang="nb-NO"/>
              <a:t> image</a:t>
            </a:r>
          </a:p>
        </p:txBody>
      </p:sp>
    </p:spTree>
    <p:extLst>
      <p:ext uri="{BB962C8B-B14F-4D97-AF65-F5344CB8AC3E}">
        <p14:creationId xmlns:p14="http://schemas.microsoft.com/office/powerpoint/2010/main" val="32488375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09" name="PlaceHolder 2"/>
          <p:cNvSpPr>
            <a:spLocks noGrp="1"/>
          </p:cNvSpPr>
          <p:nvPr>
            <p:ph/>
          </p:nvPr>
        </p:nvSpPr>
        <p:spPr>
          <a:xfrm>
            <a:off x="45711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10" name="PlaceHolder 3"/>
          <p:cNvSpPr>
            <a:spLocks noGrp="1"/>
          </p:cNvSpPr>
          <p:nvPr>
            <p:ph/>
          </p:nvPr>
        </p:nvSpPr>
        <p:spPr>
          <a:xfrm>
            <a:off x="467397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11" name="PlaceHolder 4"/>
          <p:cNvSpPr>
            <a:spLocks noGrp="1"/>
          </p:cNvSpPr>
          <p:nvPr>
            <p:ph/>
          </p:nvPr>
        </p:nvSpPr>
        <p:spPr>
          <a:xfrm>
            <a:off x="457110" y="2761560"/>
            <a:ext cx="822933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21538573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13" name="PlaceHolder 2"/>
          <p:cNvSpPr>
            <a:spLocks noGrp="1"/>
          </p:cNvSpPr>
          <p:nvPr>
            <p:ph/>
          </p:nvPr>
        </p:nvSpPr>
        <p:spPr>
          <a:xfrm>
            <a:off x="457110" y="1203390"/>
            <a:ext cx="822933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14" name="PlaceHolder 3"/>
          <p:cNvSpPr>
            <a:spLocks noGrp="1"/>
          </p:cNvSpPr>
          <p:nvPr>
            <p:ph/>
          </p:nvPr>
        </p:nvSpPr>
        <p:spPr>
          <a:xfrm>
            <a:off x="457110" y="2761560"/>
            <a:ext cx="822933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22654628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16" name="PlaceHolder 2"/>
          <p:cNvSpPr>
            <a:spLocks noGrp="1"/>
          </p:cNvSpPr>
          <p:nvPr>
            <p:ph/>
          </p:nvPr>
        </p:nvSpPr>
        <p:spPr>
          <a:xfrm>
            <a:off x="45711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17" name="PlaceHolder 3"/>
          <p:cNvSpPr>
            <a:spLocks noGrp="1"/>
          </p:cNvSpPr>
          <p:nvPr>
            <p:ph/>
          </p:nvPr>
        </p:nvSpPr>
        <p:spPr>
          <a:xfrm>
            <a:off x="467397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18" name="PlaceHolder 4"/>
          <p:cNvSpPr>
            <a:spLocks noGrp="1"/>
          </p:cNvSpPr>
          <p:nvPr>
            <p:ph/>
          </p:nvPr>
        </p:nvSpPr>
        <p:spPr>
          <a:xfrm>
            <a:off x="45711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19" name="PlaceHolder 5"/>
          <p:cNvSpPr>
            <a:spLocks noGrp="1"/>
          </p:cNvSpPr>
          <p:nvPr>
            <p:ph/>
          </p:nvPr>
        </p:nvSpPr>
        <p:spPr>
          <a:xfrm>
            <a:off x="467397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24307636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21" name="PlaceHolder 2"/>
          <p:cNvSpPr>
            <a:spLocks noGrp="1"/>
          </p:cNvSpPr>
          <p:nvPr>
            <p:ph/>
          </p:nvPr>
        </p:nvSpPr>
        <p:spPr>
          <a:xfrm>
            <a:off x="457110" y="120339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22" name="PlaceHolder 3"/>
          <p:cNvSpPr>
            <a:spLocks noGrp="1"/>
          </p:cNvSpPr>
          <p:nvPr>
            <p:ph/>
          </p:nvPr>
        </p:nvSpPr>
        <p:spPr>
          <a:xfrm>
            <a:off x="3239730" y="120339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23" name="PlaceHolder 4"/>
          <p:cNvSpPr>
            <a:spLocks noGrp="1"/>
          </p:cNvSpPr>
          <p:nvPr>
            <p:ph/>
          </p:nvPr>
        </p:nvSpPr>
        <p:spPr>
          <a:xfrm>
            <a:off x="6022350" y="120339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24" name="PlaceHolder 5"/>
          <p:cNvSpPr>
            <a:spLocks noGrp="1"/>
          </p:cNvSpPr>
          <p:nvPr>
            <p:ph/>
          </p:nvPr>
        </p:nvSpPr>
        <p:spPr>
          <a:xfrm>
            <a:off x="457110" y="276156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25" name="PlaceHolder 6"/>
          <p:cNvSpPr>
            <a:spLocks noGrp="1"/>
          </p:cNvSpPr>
          <p:nvPr>
            <p:ph/>
          </p:nvPr>
        </p:nvSpPr>
        <p:spPr>
          <a:xfrm>
            <a:off x="3239730" y="276156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26" name="PlaceHolder 7"/>
          <p:cNvSpPr>
            <a:spLocks noGrp="1"/>
          </p:cNvSpPr>
          <p:nvPr>
            <p:ph/>
          </p:nvPr>
        </p:nvSpPr>
        <p:spPr>
          <a:xfrm>
            <a:off x="6022350" y="276156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22273302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9616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34" name="PlaceHolder 2"/>
          <p:cNvSpPr>
            <a:spLocks noGrp="1"/>
          </p:cNvSpPr>
          <p:nvPr>
            <p:ph type="subTitle"/>
          </p:nvPr>
        </p:nvSpPr>
        <p:spPr>
          <a:xfrm>
            <a:off x="457110" y="1203390"/>
            <a:ext cx="8229330" cy="2982960"/>
          </a:xfrm>
          <a:prstGeom prst="rect">
            <a:avLst/>
          </a:prstGeom>
          <a:noFill/>
          <a:ln w="0">
            <a:noFill/>
          </a:ln>
        </p:spPr>
        <p:txBody>
          <a:bodyPr lIns="0" tIns="0" rIns="0" bIns="0" anchor="ctr">
            <a:noAutofit/>
          </a:bodyPr>
          <a:lstStyle/>
          <a:p>
            <a:pPr algn="ctr">
              <a:buNone/>
            </a:pPr>
            <a:endParaRPr lang="uk-UA" sz="2400" b="0" strike="noStrike" spc="-1">
              <a:latin typeface="Arial"/>
            </a:endParaRPr>
          </a:p>
        </p:txBody>
      </p:sp>
    </p:spTree>
    <p:extLst>
      <p:ext uri="{BB962C8B-B14F-4D97-AF65-F5344CB8AC3E}">
        <p14:creationId xmlns:p14="http://schemas.microsoft.com/office/powerpoint/2010/main" val="879671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36" name="PlaceHolder 2"/>
          <p:cNvSpPr>
            <a:spLocks noGrp="1"/>
          </p:cNvSpPr>
          <p:nvPr>
            <p:ph/>
          </p:nvPr>
        </p:nvSpPr>
        <p:spPr>
          <a:xfrm>
            <a:off x="457110" y="1203390"/>
            <a:ext cx="8229330" cy="298296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22499914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38" name="PlaceHolder 2"/>
          <p:cNvSpPr>
            <a:spLocks noGrp="1"/>
          </p:cNvSpPr>
          <p:nvPr>
            <p:ph/>
          </p:nvPr>
        </p:nvSpPr>
        <p:spPr>
          <a:xfrm>
            <a:off x="45711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39" name="PlaceHolder 3"/>
          <p:cNvSpPr>
            <a:spLocks noGrp="1"/>
          </p:cNvSpPr>
          <p:nvPr>
            <p:ph/>
          </p:nvPr>
        </p:nvSpPr>
        <p:spPr>
          <a:xfrm>
            <a:off x="467397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315422238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Tree>
    <p:extLst>
      <p:ext uri="{BB962C8B-B14F-4D97-AF65-F5344CB8AC3E}">
        <p14:creationId xmlns:p14="http://schemas.microsoft.com/office/powerpoint/2010/main" val="41514567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457110" y="205200"/>
            <a:ext cx="8229330" cy="3980880"/>
          </a:xfrm>
          <a:prstGeom prst="rect">
            <a:avLst/>
          </a:prstGeom>
          <a:noFill/>
          <a:ln w="0">
            <a:noFill/>
          </a:ln>
        </p:spPr>
        <p:txBody>
          <a:bodyPr lIns="0" tIns="0" rIns="0" bIns="0" anchor="ctr">
            <a:noAutofit/>
          </a:bodyPr>
          <a:lstStyle/>
          <a:p>
            <a:pPr algn="ctr">
              <a:buNone/>
            </a:pPr>
            <a:endParaRPr lang="uk-UA" sz="2400" b="0" strike="noStrike" spc="-1">
              <a:latin typeface="Arial"/>
            </a:endParaRPr>
          </a:p>
        </p:txBody>
      </p:sp>
    </p:spTree>
    <p:extLst>
      <p:ext uri="{BB962C8B-B14F-4D97-AF65-F5344CB8AC3E}">
        <p14:creationId xmlns:p14="http://schemas.microsoft.com/office/powerpoint/2010/main" val="602278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X Image/Text">
    <p:spTree>
      <p:nvGrpSpPr>
        <p:cNvPr id="1" name=""/>
        <p:cNvGrpSpPr/>
        <p:nvPr/>
      </p:nvGrpSpPr>
      <p:grpSpPr>
        <a:xfrm>
          <a:off x="0" y="0"/>
          <a:ext cx="0" cy="0"/>
          <a:chOff x="0" y="0"/>
          <a:chExt cx="0" cy="0"/>
        </a:xfrm>
      </p:grpSpPr>
      <p:sp>
        <p:nvSpPr>
          <p:cNvPr id="3" name="Plassholder for bilde 4"/>
          <p:cNvSpPr>
            <a:spLocks noGrp="1"/>
          </p:cNvSpPr>
          <p:nvPr>
            <p:ph type="pic" sz="quarter" idx="10" hasCustomPrompt="1"/>
          </p:nvPr>
        </p:nvSpPr>
        <p:spPr>
          <a:xfrm>
            <a:off x="179512" y="180000"/>
            <a:ext cx="2808000" cy="2055600"/>
          </a:xfrm>
          <a:prstGeom prst="rect">
            <a:avLst/>
          </a:prstGeom>
        </p:spPr>
        <p:txBody>
          <a:bodyPr>
            <a:normAutofit/>
          </a:bodyPr>
          <a:lstStyle>
            <a:lvl1pPr marL="0" indent="0">
              <a:buNone/>
              <a:defRPr sz="1400" baseline="0"/>
            </a:lvl1pPr>
          </a:lstStyle>
          <a:p>
            <a:r>
              <a:rPr lang="nb-NO" err="1"/>
              <a:t>Click</a:t>
            </a:r>
            <a:r>
              <a:rPr lang="nb-NO"/>
              <a:t> </a:t>
            </a:r>
            <a:r>
              <a:rPr lang="nb-NO" err="1"/>
              <a:t>icon</a:t>
            </a:r>
            <a:r>
              <a:rPr lang="nb-NO"/>
              <a:t> to </a:t>
            </a:r>
            <a:r>
              <a:rPr lang="nb-NO" err="1"/>
              <a:t>insert</a:t>
            </a:r>
            <a:r>
              <a:rPr lang="nb-NO"/>
              <a:t> image</a:t>
            </a:r>
          </a:p>
        </p:txBody>
      </p:sp>
      <p:sp>
        <p:nvSpPr>
          <p:cNvPr id="4" name="Plassholder for bilde 4"/>
          <p:cNvSpPr>
            <a:spLocks noGrp="1"/>
          </p:cNvSpPr>
          <p:nvPr>
            <p:ph type="pic" sz="quarter" idx="11" hasCustomPrompt="1"/>
          </p:nvPr>
        </p:nvSpPr>
        <p:spPr>
          <a:xfrm>
            <a:off x="3168000" y="180000"/>
            <a:ext cx="2808000" cy="2055600"/>
          </a:xfrm>
          <a:prstGeom prst="rect">
            <a:avLst/>
          </a:prstGeom>
        </p:spPr>
        <p:txBody>
          <a:bodyPr>
            <a:normAutofit/>
          </a:bodyPr>
          <a:lstStyle>
            <a:lvl1pPr marL="0" indent="0">
              <a:buNone/>
              <a:defRPr sz="1400" baseline="0"/>
            </a:lvl1pPr>
          </a:lstStyle>
          <a:p>
            <a:r>
              <a:rPr lang="nb-NO" err="1"/>
              <a:t>Click</a:t>
            </a:r>
            <a:r>
              <a:rPr lang="nb-NO"/>
              <a:t> </a:t>
            </a:r>
            <a:r>
              <a:rPr lang="nb-NO" err="1"/>
              <a:t>icon</a:t>
            </a:r>
            <a:r>
              <a:rPr lang="nb-NO"/>
              <a:t> to </a:t>
            </a:r>
            <a:r>
              <a:rPr lang="nb-NO" err="1"/>
              <a:t>insert</a:t>
            </a:r>
            <a:r>
              <a:rPr lang="nb-NO"/>
              <a:t> image</a:t>
            </a:r>
          </a:p>
        </p:txBody>
      </p:sp>
      <p:sp>
        <p:nvSpPr>
          <p:cNvPr id="5" name="Plassholder for bilde 4"/>
          <p:cNvSpPr>
            <a:spLocks noGrp="1"/>
          </p:cNvSpPr>
          <p:nvPr>
            <p:ph type="pic" sz="quarter" idx="12" hasCustomPrompt="1"/>
          </p:nvPr>
        </p:nvSpPr>
        <p:spPr>
          <a:xfrm>
            <a:off x="6156000" y="180000"/>
            <a:ext cx="2808000" cy="2055600"/>
          </a:xfrm>
          <a:prstGeom prst="rect">
            <a:avLst/>
          </a:prstGeom>
        </p:spPr>
        <p:txBody>
          <a:bodyPr>
            <a:normAutofit/>
          </a:bodyPr>
          <a:lstStyle>
            <a:lvl1pPr marL="0" indent="0">
              <a:buNone/>
              <a:defRPr sz="1400" baseline="0"/>
            </a:lvl1pPr>
          </a:lstStyle>
          <a:p>
            <a:r>
              <a:rPr lang="nb-NO" err="1"/>
              <a:t>Click</a:t>
            </a:r>
            <a:r>
              <a:rPr lang="nb-NO"/>
              <a:t> </a:t>
            </a:r>
            <a:r>
              <a:rPr lang="nb-NO" err="1"/>
              <a:t>icon</a:t>
            </a:r>
            <a:r>
              <a:rPr lang="nb-NO"/>
              <a:t> to </a:t>
            </a:r>
            <a:r>
              <a:rPr lang="nb-NO" err="1"/>
              <a:t>insert</a:t>
            </a:r>
            <a:r>
              <a:rPr lang="nb-NO"/>
              <a:t> image</a:t>
            </a:r>
          </a:p>
        </p:txBody>
      </p:sp>
      <p:sp>
        <p:nvSpPr>
          <p:cNvPr id="6" name="Rektangel 5"/>
          <p:cNvSpPr/>
          <p:nvPr userDrawn="1"/>
        </p:nvSpPr>
        <p:spPr>
          <a:xfrm>
            <a:off x="180000" y="2415600"/>
            <a:ext cx="2808000" cy="20556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Rektangel 6"/>
          <p:cNvSpPr/>
          <p:nvPr userDrawn="1"/>
        </p:nvSpPr>
        <p:spPr>
          <a:xfrm>
            <a:off x="3168000" y="2419542"/>
            <a:ext cx="2808000" cy="20556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ktangel 7"/>
          <p:cNvSpPr/>
          <p:nvPr userDrawn="1"/>
        </p:nvSpPr>
        <p:spPr>
          <a:xfrm>
            <a:off x="6156000" y="2419542"/>
            <a:ext cx="2808000" cy="20556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Undertittel 2"/>
          <p:cNvSpPr>
            <a:spLocks noGrp="1"/>
          </p:cNvSpPr>
          <p:nvPr>
            <p:ph type="subTitle" idx="1" hasCustomPrompt="1"/>
          </p:nvPr>
        </p:nvSpPr>
        <p:spPr>
          <a:xfrm>
            <a:off x="251520" y="2499742"/>
            <a:ext cx="2663984" cy="1872208"/>
          </a:xfrm>
          <a:prstGeom prst="rect">
            <a:avLst/>
          </a:prstGeom>
          <a:ln>
            <a:noFill/>
          </a:ln>
        </p:spPr>
        <p:txBody>
          <a:bodyPr anchor="ctr" anchorCtr="0"/>
          <a:lstStyle>
            <a:lvl1pPr marL="0" indent="0" algn="ct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
        <p:nvSpPr>
          <p:cNvPr id="17" name="Plassholder for tekst 16"/>
          <p:cNvSpPr>
            <a:spLocks noGrp="1"/>
          </p:cNvSpPr>
          <p:nvPr>
            <p:ph type="body" sz="quarter" idx="13" hasCustomPrompt="1"/>
          </p:nvPr>
        </p:nvSpPr>
        <p:spPr>
          <a:xfrm>
            <a:off x="3276600" y="2500313"/>
            <a:ext cx="2590800" cy="1871662"/>
          </a:xfrm>
          <a:prstGeom prst="rect">
            <a:avLst/>
          </a:prstGeom>
        </p:spPr>
        <p:txBody>
          <a:bodyPr vert="horz" anchor="ctr" anchorCtr="0"/>
          <a:lstStyle>
            <a:lvl1pPr marL="0" indent="0" algn="ctr">
              <a:buNone/>
              <a:defRPr sz="1600"/>
            </a:lvl1pPr>
          </a:lstStyle>
          <a:p>
            <a:pPr lvl="0"/>
            <a:r>
              <a:rPr lang="nb-NO"/>
              <a:t>Edit </a:t>
            </a:r>
            <a:r>
              <a:rPr lang="nb-NO" err="1"/>
              <a:t>this</a:t>
            </a:r>
            <a:r>
              <a:rPr lang="nb-NO"/>
              <a:t> </a:t>
            </a:r>
            <a:r>
              <a:rPr lang="nb-NO" err="1"/>
              <a:t>text</a:t>
            </a:r>
            <a:endParaRPr lang="nb-NO"/>
          </a:p>
        </p:txBody>
      </p:sp>
      <p:sp>
        <p:nvSpPr>
          <p:cNvPr id="18" name="Plassholder for tekst 16"/>
          <p:cNvSpPr>
            <a:spLocks noGrp="1"/>
          </p:cNvSpPr>
          <p:nvPr>
            <p:ph type="body" sz="quarter" idx="14" hasCustomPrompt="1"/>
          </p:nvPr>
        </p:nvSpPr>
        <p:spPr>
          <a:xfrm>
            <a:off x="6264000" y="2507784"/>
            <a:ext cx="2590800" cy="1871662"/>
          </a:xfrm>
          <a:prstGeom prst="rect">
            <a:avLst/>
          </a:prstGeom>
        </p:spPr>
        <p:txBody>
          <a:bodyPr vert="horz" anchor="ctr" anchorCtr="0"/>
          <a:lstStyle>
            <a:lvl1pPr marL="0" indent="0" algn="ctr">
              <a:buNone/>
              <a:defRPr sz="1600"/>
            </a:lvl1pPr>
          </a:lstStyle>
          <a:p>
            <a:pPr lvl="0"/>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428098402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43" name="PlaceHolder 2"/>
          <p:cNvSpPr>
            <a:spLocks noGrp="1"/>
          </p:cNvSpPr>
          <p:nvPr>
            <p:ph/>
          </p:nvPr>
        </p:nvSpPr>
        <p:spPr>
          <a:xfrm>
            <a:off x="45711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44" name="PlaceHolder 3"/>
          <p:cNvSpPr>
            <a:spLocks noGrp="1"/>
          </p:cNvSpPr>
          <p:nvPr>
            <p:ph/>
          </p:nvPr>
        </p:nvSpPr>
        <p:spPr>
          <a:xfrm>
            <a:off x="467397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45" name="PlaceHolder 4"/>
          <p:cNvSpPr>
            <a:spLocks noGrp="1"/>
          </p:cNvSpPr>
          <p:nvPr>
            <p:ph/>
          </p:nvPr>
        </p:nvSpPr>
        <p:spPr>
          <a:xfrm>
            <a:off x="45711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855499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47" name="PlaceHolder 2"/>
          <p:cNvSpPr>
            <a:spLocks noGrp="1"/>
          </p:cNvSpPr>
          <p:nvPr>
            <p:ph/>
          </p:nvPr>
        </p:nvSpPr>
        <p:spPr>
          <a:xfrm>
            <a:off x="45711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48" name="PlaceHolder 3"/>
          <p:cNvSpPr>
            <a:spLocks noGrp="1"/>
          </p:cNvSpPr>
          <p:nvPr>
            <p:ph/>
          </p:nvPr>
        </p:nvSpPr>
        <p:spPr>
          <a:xfrm>
            <a:off x="467397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49" name="PlaceHolder 4"/>
          <p:cNvSpPr>
            <a:spLocks noGrp="1"/>
          </p:cNvSpPr>
          <p:nvPr>
            <p:ph/>
          </p:nvPr>
        </p:nvSpPr>
        <p:spPr>
          <a:xfrm>
            <a:off x="467397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37100162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51" name="PlaceHolder 2"/>
          <p:cNvSpPr>
            <a:spLocks noGrp="1"/>
          </p:cNvSpPr>
          <p:nvPr>
            <p:ph/>
          </p:nvPr>
        </p:nvSpPr>
        <p:spPr>
          <a:xfrm>
            <a:off x="45711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52" name="PlaceHolder 3"/>
          <p:cNvSpPr>
            <a:spLocks noGrp="1"/>
          </p:cNvSpPr>
          <p:nvPr>
            <p:ph/>
          </p:nvPr>
        </p:nvSpPr>
        <p:spPr>
          <a:xfrm>
            <a:off x="467397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53" name="PlaceHolder 4"/>
          <p:cNvSpPr>
            <a:spLocks noGrp="1"/>
          </p:cNvSpPr>
          <p:nvPr>
            <p:ph/>
          </p:nvPr>
        </p:nvSpPr>
        <p:spPr>
          <a:xfrm>
            <a:off x="457110" y="2761560"/>
            <a:ext cx="822933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366936384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55" name="PlaceHolder 2"/>
          <p:cNvSpPr>
            <a:spLocks noGrp="1"/>
          </p:cNvSpPr>
          <p:nvPr>
            <p:ph/>
          </p:nvPr>
        </p:nvSpPr>
        <p:spPr>
          <a:xfrm>
            <a:off x="457110" y="1203390"/>
            <a:ext cx="822933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56" name="PlaceHolder 3"/>
          <p:cNvSpPr>
            <a:spLocks noGrp="1"/>
          </p:cNvSpPr>
          <p:nvPr>
            <p:ph/>
          </p:nvPr>
        </p:nvSpPr>
        <p:spPr>
          <a:xfrm>
            <a:off x="457110" y="2761560"/>
            <a:ext cx="822933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15761442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58" name="PlaceHolder 2"/>
          <p:cNvSpPr>
            <a:spLocks noGrp="1"/>
          </p:cNvSpPr>
          <p:nvPr>
            <p:ph/>
          </p:nvPr>
        </p:nvSpPr>
        <p:spPr>
          <a:xfrm>
            <a:off x="45711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59" name="PlaceHolder 3"/>
          <p:cNvSpPr>
            <a:spLocks noGrp="1"/>
          </p:cNvSpPr>
          <p:nvPr>
            <p:ph/>
          </p:nvPr>
        </p:nvSpPr>
        <p:spPr>
          <a:xfrm>
            <a:off x="467397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60" name="PlaceHolder 4"/>
          <p:cNvSpPr>
            <a:spLocks noGrp="1"/>
          </p:cNvSpPr>
          <p:nvPr>
            <p:ph/>
          </p:nvPr>
        </p:nvSpPr>
        <p:spPr>
          <a:xfrm>
            <a:off x="45711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61" name="PlaceHolder 5"/>
          <p:cNvSpPr>
            <a:spLocks noGrp="1"/>
          </p:cNvSpPr>
          <p:nvPr>
            <p:ph/>
          </p:nvPr>
        </p:nvSpPr>
        <p:spPr>
          <a:xfrm>
            <a:off x="467397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4488709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63" name="PlaceHolder 2"/>
          <p:cNvSpPr>
            <a:spLocks noGrp="1"/>
          </p:cNvSpPr>
          <p:nvPr>
            <p:ph/>
          </p:nvPr>
        </p:nvSpPr>
        <p:spPr>
          <a:xfrm>
            <a:off x="457110" y="120339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64" name="PlaceHolder 3"/>
          <p:cNvSpPr>
            <a:spLocks noGrp="1"/>
          </p:cNvSpPr>
          <p:nvPr>
            <p:ph/>
          </p:nvPr>
        </p:nvSpPr>
        <p:spPr>
          <a:xfrm>
            <a:off x="3239730" y="120339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65" name="PlaceHolder 4"/>
          <p:cNvSpPr>
            <a:spLocks noGrp="1"/>
          </p:cNvSpPr>
          <p:nvPr>
            <p:ph/>
          </p:nvPr>
        </p:nvSpPr>
        <p:spPr>
          <a:xfrm>
            <a:off x="6022350" y="120339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66" name="PlaceHolder 5"/>
          <p:cNvSpPr>
            <a:spLocks noGrp="1"/>
          </p:cNvSpPr>
          <p:nvPr>
            <p:ph/>
          </p:nvPr>
        </p:nvSpPr>
        <p:spPr>
          <a:xfrm>
            <a:off x="457110" y="276156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67" name="PlaceHolder 6"/>
          <p:cNvSpPr>
            <a:spLocks noGrp="1"/>
          </p:cNvSpPr>
          <p:nvPr>
            <p:ph/>
          </p:nvPr>
        </p:nvSpPr>
        <p:spPr>
          <a:xfrm>
            <a:off x="3239730" y="276156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68" name="PlaceHolder 7"/>
          <p:cNvSpPr>
            <a:spLocks noGrp="1"/>
          </p:cNvSpPr>
          <p:nvPr>
            <p:ph/>
          </p:nvPr>
        </p:nvSpPr>
        <p:spPr>
          <a:xfrm>
            <a:off x="6022350" y="276156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29045731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00140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7" name="PlaceHolder 2"/>
          <p:cNvSpPr>
            <a:spLocks noGrp="1"/>
          </p:cNvSpPr>
          <p:nvPr>
            <p:ph type="subTitle"/>
          </p:nvPr>
        </p:nvSpPr>
        <p:spPr>
          <a:xfrm>
            <a:off x="457110" y="1203390"/>
            <a:ext cx="8229330" cy="2982960"/>
          </a:xfrm>
          <a:prstGeom prst="rect">
            <a:avLst/>
          </a:prstGeom>
          <a:noFill/>
          <a:ln w="0">
            <a:noFill/>
          </a:ln>
        </p:spPr>
        <p:txBody>
          <a:bodyPr lIns="0" tIns="0" rIns="0" bIns="0" anchor="ctr">
            <a:noAutofit/>
          </a:bodyPr>
          <a:lstStyle/>
          <a:p>
            <a:pPr algn="ctr">
              <a:buNone/>
            </a:pPr>
            <a:endParaRPr lang="uk-UA" sz="2400" b="0" strike="noStrike" spc="-1">
              <a:latin typeface="Arial"/>
            </a:endParaRPr>
          </a:p>
        </p:txBody>
      </p:sp>
    </p:spTree>
    <p:extLst>
      <p:ext uri="{BB962C8B-B14F-4D97-AF65-F5344CB8AC3E}">
        <p14:creationId xmlns:p14="http://schemas.microsoft.com/office/powerpoint/2010/main" val="36899960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9" name="PlaceHolder 2"/>
          <p:cNvSpPr>
            <a:spLocks noGrp="1"/>
          </p:cNvSpPr>
          <p:nvPr>
            <p:ph/>
          </p:nvPr>
        </p:nvSpPr>
        <p:spPr>
          <a:xfrm>
            <a:off x="457110" y="1203390"/>
            <a:ext cx="8229330" cy="298296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20434818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1" name="PlaceHolder 2"/>
          <p:cNvSpPr>
            <a:spLocks noGrp="1"/>
          </p:cNvSpPr>
          <p:nvPr>
            <p:ph/>
          </p:nvPr>
        </p:nvSpPr>
        <p:spPr>
          <a:xfrm>
            <a:off x="45711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2" name="PlaceHolder 3"/>
          <p:cNvSpPr>
            <a:spLocks noGrp="1"/>
          </p:cNvSpPr>
          <p:nvPr>
            <p:ph/>
          </p:nvPr>
        </p:nvSpPr>
        <p:spPr>
          <a:xfrm>
            <a:off x="467397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1378291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X Image">
    <p:spTree>
      <p:nvGrpSpPr>
        <p:cNvPr id="1" name=""/>
        <p:cNvGrpSpPr/>
        <p:nvPr/>
      </p:nvGrpSpPr>
      <p:grpSpPr>
        <a:xfrm>
          <a:off x="0" y="0"/>
          <a:ext cx="0" cy="0"/>
          <a:chOff x="0" y="0"/>
          <a:chExt cx="0" cy="0"/>
        </a:xfrm>
      </p:grpSpPr>
      <p:sp>
        <p:nvSpPr>
          <p:cNvPr id="3" name="Plassholder for bilde 4"/>
          <p:cNvSpPr>
            <a:spLocks noGrp="1"/>
          </p:cNvSpPr>
          <p:nvPr>
            <p:ph type="pic" sz="quarter" idx="11" hasCustomPrompt="1"/>
          </p:nvPr>
        </p:nvSpPr>
        <p:spPr>
          <a:xfrm>
            <a:off x="4662000" y="180000"/>
            <a:ext cx="4302000" cy="2055600"/>
          </a:xfrm>
          <a:prstGeom prst="rect">
            <a:avLst/>
          </a:prstGeom>
        </p:spPr>
        <p:txBody>
          <a:bodyPr>
            <a:normAutofit/>
          </a:bodyPr>
          <a:lstStyle>
            <a:lvl1pPr marL="0" indent="0">
              <a:buNone/>
              <a:defRPr sz="2000" baseline="0"/>
            </a:lvl1pPr>
          </a:lstStyle>
          <a:p>
            <a:r>
              <a:rPr lang="nb-NO" err="1"/>
              <a:t>Click</a:t>
            </a:r>
            <a:r>
              <a:rPr lang="nb-NO"/>
              <a:t> </a:t>
            </a:r>
            <a:r>
              <a:rPr lang="nb-NO" err="1"/>
              <a:t>icon</a:t>
            </a:r>
            <a:r>
              <a:rPr lang="nb-NO"/>
              <a:t> to </a:t>
            </a:r>
            <a:r>
              <a:rPr lang="nb-NO" err="1"/>
              <a:t>insert</a:t>
            </a:r>
            <a:r>
              <a:rPr lang="nb-NO"/>
              <a:t> image</a:t>
            </a:r>
          </a:p>
        </p:txBody>
      </p:sp>
      <p:sp>
        <p:nvSpPr>
          <p:cNvPr id="4" name="Plassholder for bilde 4"/>
          <p:cNvSpPr>
            <a:spLocks noGrp="1"/>
          </p:cNvSpPr>
          <p:nvPr>
            <p:ph type="pic" sz="quarter" idx="10" hasCustomPrompt="1"/>
          </p:nvPr>
        </p:nvSpPr>
        <p:spPr>
          <a:xfrm>
            <a:off x="179512" y="180000"/>
            <a:ext cx="4302000" cy="2055600"/>
          </a:xfrm>
          <a:prstGeom prst="rect">
            <a:avLst/>
          </a:prstGeom>
        </p:spPr>
        <p:txBody>
          <a:bodyPr>
            <a:normAutofit/>
          </a:bodyPr>
          <a:lstStyle>
            <a:lvl1pPr marL="0" indent="0">
              <a:buNone/>
              <a:defRPr sz="2000" baseline="0"/>
            </a:lvl1pPr>
          </a:lstStyle>
          <a:p>
            <a:r>
              <a:rPr lang="nb-NO" err="1"/>
              <a:t>Click</a:t>
            </a:r>
            <a:r>
              <a:rPr lang="nb-NO"/>
              <a:t> </a:t>
            </a:r>
            <a:r>
              <a:rPr lang="nb-NO" err="1"/>
              <a:t>icon</a:t>
            </a:r>
            <a:r>
              <a:rPr lang="nb-NO"/>
              <a:t> to </a:t>
            </a:r>
            <a:r>
              <a:rPr lang="nb-NO" err="1"/>
              <a:t>insert</a:t>
            </a:r>
            <a:r>
              <a:rPr lang="nb-NO"/>
              <a:t> image</a:t>
            </a:r>
          </a:p>
        </p:txBody>
      </p:sp>
      <p:sp>
        <p:nvSpPr>
          <p:cNvPr id="5" name="Plassholder for bilde 4"/>
          <p:cNvSpPr>
            <a:spLocks noGrp="1"/>
          </p:cNvSpPr>
          <p:nvPr>
            <p:ph type="pic" sz="quarter" idx="12" hasCustomPrompt="1"/>
          </p:nvPr>
        </p:nvSpPr>
        <p:spPr>
          <a:xfrm>
            <a:off x="4662000" y="2421617"/>
            <a:ext cx="4302000" cy="2055600"/>
          </a:xfrm>
          <a:prstGeom prst="rect">
            <a:avLst/>
          </a:prstGeom>
        </p:spPr>
        <p:txBody>
          <a:bodyPr>
            <a:normAutofit/>
          </a:bodyPr>
          <a:lstStyle>
            <a:lvl1pPr marL="0" indent="0">
              <a:buNone/>
              <a:defRPr sz="2000" baseline="0"/>
            </a:lvl1pPr>
          </a:lstStyle>
          <a:p>
            <a:r>
              <a:rPr lang="nb-NO" err="1"/>
              <a:t>Click</a:t>
            </a:r>
            <a:r>
              <a:rPr lang="nb-NO"/>
              <a:t> </a:t>
            </a:r>
            <a:r>
              <a:rPr lang="nb-NO" err="1"/>
              <a:t>icon</a:t>
            </a:r>
            <a:r>
              <a:rPr lang="nb-NO"/>
              <a:t> to </a:t>
            </a:r>
            <a:r>
              <a:rPr lang="nb-NO" err="1"/>
              <a:t>insert</a:t>
            </a:r>
            <a:r>
              <a:rPr lang="nb-NO"/>
              <a:t> image</a:t>
            </a:r>
          </a:p>
        </p:txBody>
      </p:sp>
      <p:sp>
        <p:nvSpPr>
          <p:cNvPr id="6" name="Plassholder for bilde 4"/>
          <p:cNvSpPr>
            <a:spLocks noGrp="1"/>
          </p:cNvSpPr>
          <p:nvPr>
            <p:ph type="pic" sz="quarter" idx="13" hasCustomPrompt="1"/>
          </p:nvPr>
        </p:nvSpPr>
        <p:spPr>
          <a:xfrm>
            <a:off x="179512" y="2415600"/>
            <a:ext cx="4302000" cy="2055600"/>
          </a:xfrm>
          <a:prstGeom prst="rect">
            <a:avLst/>
          </a:prstGeom>
        </p:spPr>
        <p:txBody>
          <a:bodyPr>
            <a:normAutofit/>
          </a:bodyPr>
          <a:lstStyle>
            <a:lvl1pPr marL="0" indent="0">
              <a:buNone/>
              <a:defRPr sz="2000" baseline="0"/>
            </a:lvl1pPr>
          </a:lstStyle>
          <a:p>
            <a:r>
              <a:rPr lang="nb-NO" err="1"/>
              <a:t>Click</a:t>
            </a:r>
            <a:r>
              <a:rPr lang="nb-NO"/>
              <a:t> </a:t>
            </a:r>
            <a:r>
              <a:rPr lang="nb-NO" err="1"/>
              <a:t>icon</a:t>
            </a:r>
            <a:r>
              <a:rPr lang="nb-NO"/>
              <a:t> to </a:t>
            </a:r>
            <a:r>
              <a:rPr lang="nb-NO" err="1"/>
              <a:t>insert</a:t>
            </a:r>
            <a:r>
              <a:rPr lang="nb-NO"/>
              <a:t> image</a:t>
            </a:r>
          </a:p>
        </p:txBody>
      </p:sp>
    </p:spTree>
    <p:extLst>
      <p:ext uri="{BB962C8B-B14F-4D97-AF65-F5344CB8AC3E}">
        <p14:creationId xmlns:p14="http://schemas.microsoft.com/office/powerpoint/2010/main" val="21672494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Tree>
    <p:extLst>
      <p:ext uri="{BB962C8B-B14F-4D97-AF65-F5344CB8AC3E}">
        <p14:creationId xmlns:p14="http://schemas.microsoft.com/office/powerpoint/2010/main" val="5740102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110" y="205200"/>
            <a:ext cx="8229330" cy="3980880"/>
          </a:xfrm>
          <a:prstGeom prst="rect">
            <a:avLst/>
          </a:prstGeom>
          <a:noFill/>
          <a:ln w="0">
            <a:noFill/>
          </a:ln>
        </p:spPr>
        <p:txBody>
          <a:bodyPr lIns="0" tIns="0" rIns="0" bIns="0" anchor="ctr">
            <a:noAutofit/>
          </a:bodyPr>
          <a:lstStyle/>
          <a:p>
            <a:pPr algn="ctr">
              <a:buNone/>
            </a:pPr>
            <a:endParaRPr lang="uk-UA" sz="2400" b="0" strike="noStrike" spc="-1">
              <a:latin typeface="Arial"/>
            </a:endParaRPr>
          </a:p>
        </p:txBody>
      </p:sp>
    </p:spTree>
    <p:extLst>
      <p:ext uri="{BB962C8B-B14F-4D97-AF65-F5344CB8AC3E}">
        <p14:creationId xmlns:p14="http://schemas.microsoft.com/office/powerpoint/2010/main" val="163987302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16" name="PlaceHolder 2"/>
          <p:cNvSpPr>
            <a:spLocks noGrp="1"/>
          </p:cNvSpPr>
          <p:nvPr>
            <p:ph/>
          </p:nvPr>
        </p:nvSpPr>
        <p:spPr>
          <a:xfrm>
            <a:off x="45711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7" name="PlaceHolder 3"/>
          <p:cNvSpPr>
            <a:spLocks noGrp="1"/>
          </p:cNvSpPr>
          <p:nvPr>
            <p:ph/>
          </p:nvPr>
        </p:nvSpPr>
        <p:spPr>
          <a:xfrm>
            <a:off x="467397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
        <p:nvSpPr>
          <p:cNvPr id="18" name="PlaceHolder 4"/>
          <p:cNvSpPr>
            <a:spLocks noGrp="1"/>
          </p:cNvSpPr>
          <p:nvPr>
            <p:ph/>
          </p:nvPr>
        </p:nvSpPr>
        <p:spPr>
          <a:xfrm>
            <a:off x="45711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28873310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20" name="PlaceHolder 2"/>
          <p:cNvSpPr>
            <a:spLocks noGrp="1"/>
          </p:cNvSpPr>
          <p:nvPr>
            <p:ph/>
          </p:nvPr>
        </p:nvSpPr>
        <p:spPr>
          <a:xfrm>
            <a:off x="457110" y="1203390"/>
            <a:ext cx="4015710" cy="2982960"/>
          </a:xfrm>
          <a:prstGeom prst="rect">
            <a:avLst/>
          </a:prstGeom>
          <a:noFill/>
          <a:ln w="0">
            <a:noFill/>
          </a:ln>
        </p:spPr>
        <p:txBody>
          <a:bodyPr lIns="0" tIns="0" rIns="0" bIns="0" anchor="t">
            <a:normAutofit/>
          </a:bodyPr>
          <a:lstStyle/>
          <a:p>
            <a:endParaRPr lang="uk-UA" sz="2400" b="0" strike="noStrike" spc="-1">
              <a:latin typeface="Arial"/>
            </a:endParaRPr>
          </a:p>
        </p:txBody>
      </p:sp>
      <p:sp>
        <p:nvSpPr>
          <p:cNvPr id="21" name="PlaceHolder 3"/>
          <p:cNvSpPr>
            <a:spLocks noGrp="1"/>
          </p:cNvSpPr>
          <p:nvPr>
            <p:ph/>
          </p:nvPr>
        </p:nvSpPr>
        <p:spPr>
          <a:xfrm>
            <a:off x="467397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22" name="PlaceHolder 4"/>
          <p:cNvSpPr>
            <a:spLocks noGrp="1"/>
          </p:cNvSpPr>
          <p:nvPr>
            <p:ph/>
          </p:nvPr>
        </p:nvSpPr>
        <p:spPr>
          <a:xfrm>
            <a:off x="467397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26676657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24" name="PlaceHolder 2"/>
          <p:cNvSpPr>
            <a:spLocks noGrp="1"/>
          </p:cNvSpPr>
          <p:nvPr>
            <p:ph/>
          </p:nvPr>
        </p:nvSpPr>
        <p:spPr>
          <a:xfrm>
            <a:off x="45711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25" name="PlaceHolder 3"/>
          <p:cNvSpPr>
            <a:spLocks noGrp="1"/>
          </p:cNvSpPr>
          <p:nvPr>
            <p:ph/>
          </p:nvPr>
        </p:nvSpPr>
        <p:spPr>
          <a:xfrm>
            <a:off x="467397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26" name="PlaceHolder 4"/>
          <p:cNvSpPr>
            <a:spLocks noGrp="1"/>
          </p:cNvSpPr>
          <p:nvPr>
            <p:ph/>
          </p:nvPr>
        </p:nvSpPr>
        <p:spPr>
          <a:xfrm>
            <a:off x="457110" y="2761560"/>
            <a:ext cx="822933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200552463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28" name="PlaceHolder 2"/>
          <p:cNvSpPr>
            <a:spLocks noGrp="1"/>
          </p:cNvSpPr>
          <p:nvPr>
            <p:ph/>
          </p:nvPr>
        </p:nvSpPr>
        <p:spPr>
          <a:xfrm>
            <a:off x="457110" y="1203390"/>
            <a:ext cx="822933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29" name="PlaceHolder 3"/>
          <p:cNvSpPr>
            <a:spLocks noGrp="1"/>
          </p:cNvSpPr>
          <p:nvPr>
            <p:ph/>
          </p:nvPr>
        </p:nvSpPr>
        <p:spPr>
          <a:xfrm>
            <a:off x="457110" y="2761560"/>
            <a:ext cx="822933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22199695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31" name="PlaceHolder 2"/>
          <p:cNvSpPr>
            <a:spLocks noGrp="1"/>
          </p:cNvSpPr>
          <p:nvPr>
            <p:ph/>
          </p:nvPr>
        </p:nvSpPr>
        <p:spPr>
          <a:xfrm>
            <a:off x="45711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32" name="PlaceHolder 3"/>
          <p:cNvSpPr>
            <a:spLocks noGrp="1"/>
          </p:cNvSpPr>
          <p:nvPr>
            <p:ph/>
          </p:nvPr>
        </p:nvSpPr>
        <p:spPr>
          <a:xfrm>
            <a:off x="4673970" y="120339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33" name="PlaceHolder 4"/>
          <p:cNvSpPr>
            <a:spLocks noGrp="1"/>
          </p:cNvSpPr>
          <p:nvPr>
            <p:ph/>
          </p:nvPr>
        </p:nvSpPr>
        <p:spPr>
          <a:xfrm>
            <a:off x="45711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34" name="PlaceHolder 5"/>
          <p:cNvSpPr>
            <a:spLocks noGrp="1"/>
          </p:cNvSpPr>
          <p:nvPr>
            <p:ph/>
          </p:nvPr>
        </p:nvSpPr>
        <p:spPr>
          <a:xfrm>
            <a:off x="4673970" y="2761560"/>
            <a:ext cx="401571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172907037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endParaRPr lang="uk-UA" sz="3300" b="0" strike="noStrike" spc="-1">
              <a:latin typeface="Arial"/>
            </a:endParaRPr>
          </a:p>
        </p:txBody>
      </p:sp>
      <p:sp>
        <p:nvSpPr>
          <p:cNvPr id="36" name="PlaceHolder 2"/>
          <p:cNvSpPr>
            <a:spLocks noGrp="1"/>
          </p:cNvSpPr>
          <p:nvPr>
            <p:ph/>
          </p:nvPr>
        </p:nvSpPr>
        <p:spPr>
          <a:xfrm>
            <a:off x="457110" y="120339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37" name="PlaceHolder 3"/>
          <p:cNvSpPr>
            <a:spLocks noGrp="1"/>
          </p:cNvSpPr>
          <p:nvPr>
            <p:ph/>
          </p:nvPr>
        </p:nvSpPr>
        <p:spPr>
          <a:xfrm>
            <a:off x="3239730" y="120339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38" name="PlaceHolder 4"/>
          <p:cNvSpPr>
            <a:spLocks noGrp="1"/>
          </p:cNvSpPr>
          <p:nvPr>
            <p:ph/>
          </p:nvPr>
        </p:nvSpPr>
        <p:spPr>
          <a:xfrm>
            <a:off x="6022350" y="120339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39" name="PlaceHolder 5"/>
          <p:cNvSpPr>
            <a:spLocks noGrp="1"/>
          </p:cNvSpPr>
          <p:nvPr>
            <p:ph/>
          </p:nvPr>
        </p:nvSpPr>
        <p:spPr>
          <a:xfrm>
            <a:off x="457110" y="276156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40" name="PlaceHolder 6"/>
          <p:cNvSpPr>
            <a:spLocks noGrp="1"/>
          </p:cNvSpPr>
          <p:nvPr>
            <p:ph/>
          </p:nvPr>
        </p:nvSpPr>
        <p:spPr>
          <a:xfrm>
            <a:off x="3239730" y="276156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
        <p:nvSpPr>
          <p:cNvPr id="41" name="PlaceHolder 7"/>
          <p:cNvSpPr>
            <a:spLocks noGrp="1"/>
          </p:cNvSpPr>
          <p:nvPr>
            <p:ph/>
          </p:nvPr>
        </p:nvSpPr>
        <p:spPr>
          <a:xfrm>
            <a:off x="6022350" y="2761560"/>
            <a:ext cx="2649780" cy="1422630"/>
          </a:xfrm>
          <a:prstGeom prst="rect">
            <a:avLst/>
          </a:prstGeom>
          <a:noFill/>
          <a:ln w="0">
            <a:noFill/>
          </a:ln>
        </p:spPr>
        <p:txBody>
          <a:bodyPr lIns="0" tIns="0" rIns="0" bIns="0" anchor="t">
            <a:normAutofit/>
          </a:bodyPr>
          <a:lstStyle/>
          <a:p>
            <a:endParaRPr lang="uk-UA" sz="2400" b="0" strike="noStrike" spc="-1">
              <a:latin typeface="Arial"/>
            </a:endParaRPr>
          </a:p>
        </p:txBody>
      </p:sp>
    </p:spTree>
    <p:extLst>
      <p:ext uri="{BB962C8B-B14F-4D97-AF65-F5344CB8AC3E}">
        <p14:creationId xmlns:p14="http://schemas.microsoft.com/office/powerpoint/2010/main" val="41747022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495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ormAutofit/>
          </a:bodyPr>
          <a:lstStyle>
            <a:lvl1pPr marL="0" indent="0" algn="l">
              <a:buNone/>
              <a:defRPr sz="15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5DA4757A-9717-7B76-600B-7157CBBC8DA7}"/>
              </a:ext>
            </a:extLst>
          </p:cNvPr>
          <p:cNvSpPr>
            <a:spLocks noGrp="1"/>
          </p:cNvSpPr>
          <p:nvPr>
            <p:ph type="sldNum" sz="quarter" idx="10"/>
          </p:nvPr>
        </p:nvSpPr>
        <p:spPr>
          <a:ln/>
        </p:spPr>
        <p:txBody>
          <a:bodyPr/>
          <a:lstStyle>
            <a:lvl1pPr>
              <a:defRPr/>
            </a:lvl1pPr>
          </a:lstStyle>
          <a:p>
            <a:pPr>
              <a:defRPr/>
            </a:pPr>
            <a:fld id="{0FF782E2-F291-4A9C-A171-2B8CC1C9B257}"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0FBE30E3-C099-681E-F38A-2BF4A914E8AD}"/>
              </a:ext>
            </a:extLst>
          </p:cNvPr>
          <p:cNvSpPr>
            <a:spLocks noGrp="1"/>
          </p:cNvSpPr>
          <p:nvPr>
            <p:ph type="ftr" sz="quarter" idx="11"/>
          </p:nvPr>
        </p:nvSpPr>
        <p:spPr/>
        <p:txBody>
          <a:bodyPr/>
          <a:lstStyle>
            <a:lvl1pPr>
              <a:defRPr/>
            </a:lvl1pPr>
          </a:lstStyle>
          <a:p>
            <a:pPr>
              <a:defRPr/>
            </a:pPr>
            <a:endParaRPr lang="en-US" altLang="en-US"/>
          </a:p>
        </p:txBody>
      </p:sp>
      <p:sp>
        <p:nvSpPr>
          <p:cNvPr id="6" name="Date Placeholder 3">
            <a:extLst>
              <a:ext uri="{FF2B5EF4-FFF2-40B4-BE49-F238E27FC236}">
                <a16:creationId xmlns:a16="http://schemas.microsoft.com/office/drawing/2014/main" id="{C9091523-C328-4F4B-CF7F-9BADD31D28B6}"/>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31994819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034E8C2-5110-6128-6015-5FDA8D60CFB1}"/>
              </a:ext>
            </a:extLst>
          </p:cNvPr>
          <p:cNvSpPr>
            <a:spLocks noGrp="1"/>
          </p:cNvSpPr>
          <p:nvPr>
            <p:ph type="sldNum" sz="quarter" idx="10"/>
          </p:nvPr>
        </p:nvSpPr>
        <p:spPr>
          <a:ln/>
        </p:spPr>
        <p:txBody>
          <a:bodyPr/>
          <a:lstStyle>
            <a:lvl1pPr>
              <a:defRPr/>
            </a:lvl1pPr>
          </a:lstStyle>
          <a:p>
            <a:pPr>
              <a:defRPr/>
            </a:pPr>
            <a:fld id="{DE9A038A-D8FA-451A-AB0D-225ECA1D4AAC}"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7F1476F7-C9D5-BB3F-5E42-EBF02668A7DB}"/>
              </a:ext>
            </a:extLst>
          </p:cNvPr>
          <p:cNvSpPr>
            <a:spLocks noGrp="1"/>
          </p:cNvSpPr>
          <p:nvPr>
            <p:ph type="ftr" sz="quarter" idx="11"/>
          </p:nvPr>
        </p:nvSpPr>
        <p:spPr/>
        <p:txBody>
          <a:bodyPr/>
          <a:lstStyle>
            <a:lvl1pPr>
              <a:defRPr/>
            </a:lvl1pPr>
          </a:lstStyle>
          <a:p>
            <a:pPr>
              <a:defRPr/>
            </a:pPr>
            <a:endParaRPr lang="en-US" altLang="en-US"/>
          </a:p>
        </p:txBody>
      </p:sp>
      <p:sp>
        <p:nvSpPr>
          <p:cNvPr id="6" name="Date Placeholder 3">
            <a:extLst>
              <a:ext uri="{FF2B5EF4-FFF2-40B4-BE49-F238E27FC236}">
                <a16:creationId xmlns:a16="http://schemas.microsoft.com/office/drawing/2014/main" id="{142C1AFA-B18C-3AFB-8E85-7A24ABC11D91}"/>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4625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X Image">
    <p:spTree>
      <p:nvGrpSpPr>
        <p:cNvPr id="1" name=""/>
        <p:cNvGrpSpPr/>
        <p:nvPr/>
      </p:nvGrpSpPr>
      <p:grpSpPr>
        <a:xfrm>
          <a:off x="0" y="0"/>
          <a:ext cx="0" cy="0"/>
          <a:chOff x="0" y="0"/>
          <a:chExt cx="0" cy="0"/>
        </a:xfrm>
      </p:grpSpPr>
      <p:sp>
        <p:nvSpPr>
          <p:cNvPr id="3" name="Plassholder for bilde 4"/>
          <p:cNvSpPr>
            <a:spLocks noGrp="1"/>
          </p:cNvSpPr>
          <p:nvPr>
            <p:ph type="pic" sz="quarter" idx="10" hasCustomPrompt="1"/>
          </p:nvPr>
        </p:nvSpPr>
        <p:spPr>
          <a:xfrm>
            <a:off x="179512" y="180000"/>
            <a:ext cx="2808000" cy="2055600"/>
          </a:xfrm>
          <a:prstGeom prst="rect">
            <a:avLst/>
          </a:prstGeom>
        </p:spPr>
        <p:txBody>
          <a:bodyPr>
            <a:normAutofit/>
          </a:bodyPr>
          <a:lstStyle>
            <a:lvl1pPr marL="0" indent="0">
              <a:buNone/>
              <a:defRPr sz="1400" baseline="0"/>
            </a:lvl1pPr>
          </a:lstStyle>
          <a:p>
            <a:r>
              <a:rPr lang="nb-NO" err="1"/>
              <a:t>Click</a:t>
            </a:r>
            <a:r>
              <a:rPr lang="nb-NO"/>
              <a:t> </a:t>
            </a:r>
            <a:r>
              <a:rPr lang="nb-NO" err="1"/>
              <a:t>icon</a:t>
            </a:r>
            <a:r>
              <a:rPr lang="nb-NO"/>
              <a:t> to </a:t>
            </a:r>
            <a:r>
              <a:rPr lang="nb-NO" err="1"/>
              <a:t>insert</a:t>
            </a:r>
            <a:r>
              <a:rPr lang="nb-NO"/>
              <a:t> image</a:t>
            </a:r>
          </a:p>
        </p:txBody>
      </p:sp>
      <p:sp>
        <p:nvSpPr>
          <p:cNvPr id="4" name="Plassholder for bilde 4"/>
          <p:cNvSpPr>
            <a:spLocks noGrp="1"/>
          </p:cNvSpPr>
          <p:nvPr>
            <p:ph type="pic" sz="quarter" idx="11" hasCustomPrompt="1"/>
          </p:nvPr>
        </p:nvSpPr>
        <p:spPr>
          <a:xfrm>
            <a:off x="3168000" y="180000"/>
            <a:ext cx="2808000" cy="2055600"/>
          </a:xfrm>
          <a:prstGeom prst="rect">
            <a:avLst/>
          </a:prstGeom>
        </p:spPr>
        <p:txBody>
          <a:bodyPr>
            <a:normAutofit/>
          </a:bodyPr>
          <a:lstStyle>
            <a:lvl1pPr marL="0" indent="0">
              <a:buNone/>
              <a:defRPr sz="1400" baseline="0"/>
            </a:lvl1pPr>
          </a:lstStyle>
          <a:p>
            <a:r>
              <a:rPr lang="nb-NO" err="1"/>
              <a:t>Click</a:t>
            </a:r>
            <a:r>
              <a:rPr lang="nb-NO"/>
              <a:t> </a:t>
            </a:r>
            <a:r>
              <a:rPr lang="nb-NO" err="1"/>
              <a:t>icon</a:t>
            </a:r>
            <a:r>
              <a:rPr lang="nb-NO"/>
              <a:t> to </a:t>
            </a:r>
            <a:r>
              <a:rPr lang="nb-NO" err="1"/>
              <a:t>insert</a:t>
            </a:r>
            <a:r>
              <a:rPr lang="nb-NO"/>
              <a:t> image</a:t>
            </a:r>
          </a:p>
        </p:txBody>
      </p:sp>
      <p:sp>
        <p:nvSpPr>
          <p:cNvPr id="5" name="Plassholder for bilde 4"/>
          <p:cNvSpPr>
            <a:spLocks noGrp="1"/>
          </p:cNvSpPr>
          <p:nvPr>
            <p:ph type="pic" sz="quarter" idx="12" hasCustomPrompt="1"/>
          </p:nvPr>
        </p:nvSpPr>
        <p:spPr>
          <a:xfrm>
            <a:off x="6156000" y="180000"/>
            <a:ext cx="2808000" cy="2055600"/>
          </a:xfrm>
          <a:prstGeom prst="rect">
            <a:avLst/>
          </a:prstGeom>
        </p:spPr>
        <p:txBody>
          <a:bodyPr>
            <a:normAutofit/>
          </a:bodyPr>
          <a:lstStyle>
            <a:lvl1pPr marL="0" indent="0">
              <a:buNone/>
              <a:defRPr sz="1400" baseline="0"/>
            </a:lvl1pPr>
          </a:lstStyle>
          <a:p>
            <a:r>
              <a:rPr lang="nb-NO" err="1"/>
              <a:t>Click</a:t>
            </a:r>
            <a:r>
              <a:rPr lang="nb-NO"/>
              <a:t> </a:t>
            </a:r>
            <a:r>
              <a:rPr lang="nb-NO" err="1"/>
              <a:t>icon</a:t>
            </a:r>
            <a:r>
              <a:rPr lang="nb-NO"/>
              <a:t> to </a:t>
            </a:r>
            <a:r>
              <a:rPr lang="nb-NO" err="1"/>
              <a:t>insert</a:t>
            </a:r>
            <a:r>
              <a:rPr lang="nb-NO"/>
              <a:t> image</a:t>
            </a:r>
          </a:p>
        </p:txBody>
      </p:sp>
      <p:sp>
        <p:nvSpPr>
          <p:cNvPr id="6" name="Plassholder for bilde 4"/>
          <p:cNvSpPr>
            <a:spLocks noGrp="1"/>
          </p:cNvSpPr>
          <p:nvPr>
            <p:ph type="pic" sz="quarter" idx="13" hasCustomPrompt="1"/>
          </p:nvPr>
        </p:nvSpPr>
        <p:spPr>
          <a:xfrm>
            <a:off x="179512" y="2415600"/>
            <a:ext cx="2808000" cy="2055600"/>
          </a:xfrm>
          <a:prstGeom prst="rect">
            <a:avLst/>
          </a:prstGeom>
        </p:spPr>
        <p:txBody>
          <a:bodyPr>
            <a:normAutofit/>
          </a:bodyPr>
          <a:lstStyle>
            <a:lvl1pPr marL="0" indent="0">
              <a:buNone/>
              <a:defRPr sz="1400" baseline="0"/>
            </a:lvl1pPr>
          </a:lstStyle>
          <a:p>
            <a:r>
              <a:rPr lang="nb-NO" err="1"/>
              <a:t>Click</a:t>
            </a:r>
            <a:r>
              <a:rPr lang="nb-NO"/>
              <a:t> </a:t>
            </a:r>
            <a:r>
              <a:rPr lang="nb-NO" err="1"/>
              <a:t>icon</a:t>
            </a:r>
            <a:r>
              <a:rPr lang="nb-NO"/>
              <a:t> to </a:t>
            </a:r>
            <a:r>
              <a:rPr lang="nb-NO" err="1"/>
              <a:t>insert</a:t>
            </a:r>
            <a:r>
              <a:rPr lang="nb-NO"/>
              <a:t> image</a:t>
            </a:r>
          </a:p>
        </p:txBody>
      </p:sp>
      <p:sp>
        <p:nvSpPr>
          <p:cNvPr id="7" name="Plassholder for bilde 4"/>
          <p:cNvSpPr>
            <a:spLocks noGrp="1"/>
          </p:cNvSpPr>
          <p:nvPr>
            <p:ph type="pic" sz="quarter" idx="14" hasCustomPrompt="1"/>
          </p:nvPr>
        </p:nvSpPr>
        <p:spPr>
          <a:xfrm>
            <a:off x="3168000" y="2415600"/>
            <a:ext cx="2808000" cy="2055600"/>
          </a:xfrm>
          <a:prstGeom prst="rect">
            <a:avLst/>
          </a:prstGeom>
        </p:spPr>
        <p:txBody>
          <a:bodyPr>
            <a:normAutofit/>
          </a:bodyPr>
          <a:lstStyle>
            <a:lvl1pPr marL="0" indent="0">
              <a:buNone/>
              <a:defRPr sz="1400" baseline="0"/>
            </a:lvl1pPr>
          </a:lstStyle>
          <a:p>
            <a:r>
              <a:rPr lang="nb-NO" err="1"/>
              <a:t>Click</a:t>
            </a:r>
            <a:r>
              <a:rPr lang="nb-NO"/>
              <a:t> </a:t>
            </a:r>
            <a:r>
              <a:rPr lang="nb-NO" err="1"/>
              <a:t>icon</a:t>
            </a:r>
            <a:r>
              <a:rPr lang="nb-NO"/>
              <a:t> to </a:t>
            </a:r>
            <a:r>
              <a:rPr lang="nb-NO" err="1"/>
              <a:t>insert</a:t>
            </a:r>
            <a:r>
              <a:rPr lang="nb-NO"/>
              <a:t> image</a:t>
            </a:r>
          </a:p>
        </p:txBody>
      </p:sp>
      <p:sp>
        <p:nvSpPr>
          <p:cNvPr id="8" name="Plassholder for bilde 4"/>
          <p:cNvSpPr>
            <a:spLocks noGrp="1"/>
          </p:cNvSpPr>
          <p:nvPr>
            <p:ph type="pic" sz="quarter" idx="15" hasCustomPrompt="1"/>
          </p:nvPr>
        </p:nvSpPr>
        <p:spPr>
          <a:xfrm>
            <a:off x="6156000" y="2415600"/>
            <a:ext cx="2808000" cy="2055600"/>
          </a:xfrm>
          <a:prstGeom prst="rect">
            <a:avLst/>
          </a:prstGeom>
        </p:spPr>
        <p:txBody>
          <a:bodyPr>
            <a:normAutofit/>
          </a:bodyPr>
          <a:lstStyle>
            <a:lvl1pPr marL="0" indent="0">
              <a:buNone/>
              <a:defRPr sz="1400" baseline="0"/>
            </a:lvl1pPr>
          </a:lstStyle>
          <a:p>
            <a:r>
              <a:rPr lang="nb-NO" err="1"/>
              <a:t>Click</a:t>
            </a:r>
            <a:r>
              <a:rPr lang="nb-NO"/>
              <a:t> </a:t>
            </a:r>
            <a:r>
              <a:rPr lang="nb-NO" err="1"/>
              <a:t>icon</a:t>
            </a:r>
            <a:r>
              <a:rPr lang="nb-NO"/>
              <a:t> to </a:t>
            </a:r>
            <a:r>
              <a:rPr lang="nb-NO" err="1"/>
              <a:t>insert</a:t>
            </a:r>
            <a:r>
              <a:rPr lang="nb-NO"/>
              <a:t> image</a:t>
            </a:r>
          </a:p>
        </p:txBody>
      </p:sp>
    </p:spTree>
    <p:extLst>
      <p:ext uri="{BB962C8B-B14F-4D97-AF65-F5344CB8AC3E}">
        <p14:creationId xmlns:p14="http://schemas.microsoft.com/office/powerpoint/2010/main" val="39463660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84EEA09D-4E5C-3414-396B-38558D54C21C}"/>
              </a:ext>
            </a:extLst>
          </p:cNvPr>
          <p:cNvSpPr>
            <a:spLocks noGrp="1"/>
          </p:cNvSpPr>
          <p:nvPr>
            <p:ph type="sldNum" sz="quarter" idx="10"/>
          </p:nvPr>
        </p:nvSpPr>
        <p:spPr>
          <a:ln/>
        </p:spPr>
        <p:txBody>
          <a:bodyPr/>
          <a:lstStyle>
            <a:lvl1pPr>
              <a:defRPr/>
            </a:lvl1pPr>
          </a:lstStyle>
          <a:p>
            <a:pPr>
              <a:defRPr/>
            </a:pPr>
            <a:fld id="{01C6FC1C-8897-41F4-AEA8-CE535CBEF1C3}"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B263955B-7338-5872-AD2E-482F6AFB88F4}"/>
              </a:ext>
            </a:extLst>
          </p:cNvPr>
          <p:cNvSpPr>
            <a:spLocks noGrp="1"/>
          </p:cNvSpPr>
          <p:nvPr>
            <p:ph type="ftr" sz="quarter" idx="11"/>
          </p:nvPr>
        </p:nvSpPr>
        <p:spPr/>
        <p:txBody>
          <a:bodyPr/>
          <a:lstStyle>
            <a:lvl1pPr>
              <a:defRPr/>
            </a:lvl1pPr>
          </a:lstStyle>
          <a:p>
            <a:pPr>
              <a:defRPr/>
            </a:pPr>
            <a:endParaRPr lang="en-US" altLang="en-US"/>
          </a:p>
        </p:txBody>
      </p:sp>
      <p:sp>
        <p:nvSpPr>
          <p:cNvPr id="6" name="Date Placeholder 3">
            <a:extLst>
              <a:ext uri="{FF2B5EF4-FFF2-40B4-BE49-F238E27FC236}">
                <a16:creationId xmlns:a16="http://schemas.microsoft.com/office/drawing/2014/main" id="{8A81B6F9-8D1F-01BC-9EB9-945D3C262499}"/>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380954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B419E39-D5FD-56DD-F28F-27E735024533}"/>
              </a:ext>
            </a:extLst>
          </p:cNvPr>
          <p:cNvSpPr>
            <a:spLocks noGrp="1"/>
          </p:cNvSpPr>
          <p:nvPr>
            <p:ph type="sldNum" sz="quarter" idx="10"/>
          </p:nvPr>
        </p:nvSpPr>
        <p:spPr>
          <a:ln/>
        </p:spPr>
        <p:txBody>
          <a:bodyPr/>
          <a:lstStyle>
            <a:lvl1pPr>
              <a:defRPr/>
            </a:lvl1pPr>
          </a:lstStyle>
          <a:p>
            <a:pPr>
              <a:defRPr/>
            </a:pPr>
            <a:fld id="{7EA105A9-7B67-409F-A382-646FC7A9AF43}"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90A75226-B89C-0079-ACD5-07763B713702}"/>
              </a:ext>
            </a:extLst>
          </p:cNvPr>
          <p:cNvSpPr>
            <a:spLocks noGrp="1"/>
          </p:cNvSpPr>
          <p:nvPr>
            <p:ph type="ftr" sz="quarter" idx="11"/>
          </p:nvPr>
        </p:nvSpPr>
        <p:spPr/>
        <p:txBody>
          <a:bodyPr/>
          <a:lstStyle>
            <a:lvl1pPr>
              <a:defRPr/>
            </a:lvl1pPr>
          </a:lstStyle>
          <a:p>
            <a:pPr>
              <a:defRPr/>
            </a:pPr>
            <a:endParaRPr lang="en-US" altLang="en-US"/>
          </a:p>
        </p:txBody>
      </p:sp>
      <p:sp>
        <p:nvSpPr>
          <p:cNvPr id="7" name="Date Placeholder 3">
            <a:extLst>
              <a:ext uri="{FF2B5EF4-FFF2-40B4-BE49-F238E27FC236}">
                <a16:creationId xmlns:a16="http://schemas.microsoft.com/office/drawing/2014/main" id="{ABC29A00-59C3-ACB9-78A6-D444A85F0F73}"/>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4522316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88C429C-A812-4D86-4255-C80DD41C547A}"/>
              </a:ext>
            </a:extLst>
          </p:cNvPr>
          <p:cNvSpPr>
            <a:spLocks noGrp="1"/>
          </p:cNvSpPr>
          <p:nvPr>
            <p:ph type="sldNum" sz="quarter" idx="10"/>
          </p:nvPr>
        </p:nvSpPr>
        <p:spPr>
          <a:ln/>
        </p:spPr>
        <p:txBody>
          <a:bodyPr/>
          <a:lstStyle>
            <a:lvl1pPr>
              <a:defRPr/>
            </a:lvl1pPr>
          </a:lstStyle>
          <a:p>
            <a:pPr>
              <a:defRPr/>
            </a:pPr>
            <a:fld id="{AE8F367D-D284-4D4E-9F3B-7993AFEE9E1E}" type="slidenum">
              <a:rPr lang="en-US" altLang="en-US"/>
              <a:pPr>
                <a:defRPr/>
              </a:pPr>
              <a:t>‹#›</a:t>
            </a:fld>
            <a:endParaRPr lang="en-US" altLang="en-US"/>
          </a:p>
        </p:txBody>
      </p:sp>
      <p:sp>
        <p:nvSpPr>
          <p:cNvPr id="8" name="Footer Placeholder 4">
            <a:extLst>
              <a:ext uri="{FF2B5EF4-FFF2-40B4-BE49-F238E27FC236}">
                <a16:creationId xmlns:a16="http://schemas.microsoft.com/office/drawing/2014/main" id="{71BCA800-51D4-2716-D894-F16E57F7C502}"/>
              </a:ext>
            </a:extLst>
          </p:cNvPr>
          <p:cNvSpPr>
            <a:spLocks noGrp="1"/>
          </p:cNvSpPr>
          <p:nvPr>
            <p:ph type="ftr" sz="quarter" idx="11"/>
          </p:nvPr>
        </p:nvSpPr>
        <p:spPr/>
        <p:txBody>
          <a:bodyPr/>
          <a:lstStyle>
            <a:lvl1pPr>
              <a:defRPr/>
            </a:lvl1pPr>
          </a:lstStyle>
          <a:p>
            <a:pPr>
              <a:defRPr/>
            </a:pPr>
            <a:endParaRPr lang="en-US" altLang="en-US"/>
          </a:p>
        </p:txBody>
      </p:sp>
      <p:sp>
        <p:nvSpPr>
          <p:cNvPr id="9" name="Date Placeholder 3">
            <a:extLst>
              <a:ext uri="{FF2B5EF4-FFF2-40B4-BE49-F238E27FC236}">
                <a16:creationId xmlns:a16="http://schemas.microsoft.com/office/drawing/2014/main" id="{ABA78AA4-D8EC-45EF-99B1-1ED4B0CB41E7}"/>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52578346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C05B8E55-705D-5826-C6A4-CEB7B34390B0}"/>
              </a:ext>
            </a:extLst>
          </p:cNvPr>
          <p:cNvSpPr>
            <a:spLocks noGrp="1"/>
          </p:cNvSpPr>
          <p:nvPr>
            <p:ph type="sldNum" sz="quarter" idx="10"/>
          </p:nvPr>
        </p:nvSpPr>
        <p:spPr>
          <a:ln/>
        </p:spPr>
        <p:txBody>
          <a:bodyPr/>
          <a:lstStyle>
            <a:lvl1pPr>
              <a:defRPr/>
            </a:lvl1pPr>
          </a:lstStyle>
          <a:p>
            <a:pPr>
              <a:defRPr/>
            </a:pPr>
            <a:fld id="{D909E8BE-2258-4B3C-8759-F627F75A5EF4}" type="slidenum">
              <a:rPr lang="en-US" altLang="en-US"/>
              <a:pPr>
                <a:defRPr/>
              </a:pPr>
              <a:t>‹#›</a:t>
            </a:fld>
            <a:endParaRPr lang="en-US" altLang="en-US"/>
          </a:p>
        </p:txBody>
      </p:sp>
      <p:sp>
        <p:nvSpPr>
          <p:cNvPr id="4" name="Footer Placeholder 4">
            <a:extLst>
              <a:ext uri="{FF2B5EF4-FFF2-40B4-BE49-F238E27FC236}">
                <a16:creationId xmlns:a16="http://schemas.microsoft.com/office/drawing/2014/main" id="{D3A25D8E-C01C-E81B-3BFD-7432BDEF158A}"/>
              </a:ext>
            </a:extLst>
          </p:cNvPr>
          <p:cNvSpPr>
            <a:spLocks noGrp="1"/>
          </p:cNvSpPr>
          <p:nvPr>
            <p:ph type="ftr" sz="quarter" idx="11"/>
          </p:nvPr>
        </p:nvSpPr>
        <p:spPr/>
        <p:txBody>
          <a:bodyPr/>
          <a:lstStyle>
            <a:lvl1pPr>
              <a:defRPr/>
            </a:lvl1pPr>
          </a:lstStyle>
          <a:p>
            <a:pPr>
              <a:defRPr/>
            </a:pPr>
            <a:endParaRPr lang="en-US" altLang="en-US"/>
          </a:p>
        </p:txBody>
      </p:sp>
      <p:sp>
        <p:nvSpPr>
          <p:cNvPr id="5" name="Date Placeholder 3">
            <a:extLst>
              <a:ext uri="{FF2B5EF4-FFF2-40B4-BE49-F238E27FC236}">
                <a16:creationId xmlns:a16="http://schemas.microsoft.com/office/drawing/2014/main" id="{8923760E-36F4-2826-8886-D8C6E62167DA}"/>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11008431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082B311-8332-C3DC-6657-3ED78DC209C3}"/>
              </a:ext>
            </a:extLst>
          </p:cNvPr>
          <p:cNvSpPr>
            <a:spLocks noGrp="1"/>
          </p:cNvSpPr>
          <p:nvPr>
            <p:ph type="sldNum" sz="quarter" idx="10"/>
          </p:nvPr>
        </p:nvSpPr>
        <p:spPr>
          <a:ln/>
        </p:spPr>
        <p:txBody>
          <a:bodyPr/>
          <a:lstStyle>
            <a:lvl1pPr>
              <a:defRPr/>
            </a:lvl1pPr>
          </a:lstStyle>
          <a:p>
            <a:pPr>
              <a:defRPr/>
            </a:pPr>
            <a:fld id="{EB678CE7-195A-4098-8BB6-0A4269C1FE0F}" type="slidenum">
              <a:rPr lang="en-US" altLang="en-US"/>
              <a:pPr>
                <a:defRPr/>
              </a:pPr>
              <a:t>‹#›</a:t>
            </a:fld>
            <a:endParaRPr lang="en-US" altLang="en-US"/>
          </a:p>
        </p:txBody>
      </p:sp>
      <p:sp>
        <p:nvSpPr>
          <p:cNvPr id="3" name="Footer Placeholder 4">
            <a:extLst>
              <a:ext uri="{FF2B5EF4-FFF2-40B4-BE49-F238E27FC236}">
                <a16:creationId xmlns:a16="http://schemas.microsoft.com/office/drawing/2014/main" id="{69346FF8-3F8A-16E9-12C3-595E223E5871}"/>
              </a:ext>
            </a:extLst>
          </p:cNvPr>
          <p:cNvSpPr>
            <a:spLocks noGrp="1"/>
          </p:cNvSpPr>
          <p:nvPr>
            <p:ph type="ftr" sz="quarter" idx="11"/>
          </p:nvPr>
        </p:nvSpPr>
        <p:spPr/>
        <p:txBody>
          <a:bodyPr/>
          <a:lstStyle>
            <a:lvl1pPr>
              <a:defRPr/>
            </a:lvl1pPr>
          </a:lstStyle>
          <a:p>
            <a:pPr>
              <a:defRPr/>
            </a:pPr>
            <a:endParaRPr lang="en-US" altLang="en-US"/>
          </a:p>
        </p:txBody>
      </p:sp>
      <p:sp>
        <p:nvSpPr>
          <p:cNvPr id="4" name="Date Placeholder 3">
            <a:extLst>
              <a:ext uri="{FF2B5EF4-FFF2-40B4-BE49-F238E27FC236}">
                <a16:creationId xmlns:a16="http://schemas.microsoft.com/office/drawing/2014/main" id="{D36344F1-E664-BFDB-2F21-DD36E2709763}"/>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3686505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165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7FE53E22-AE1C-8107-D127-5F468DCD8F4D}"/>
              </a:ext>
            </a:extLst>
          </p:cNvPr>
          <p:cNvSpPr>
            <a:spLocks noGrp="1"/>
          </p:cNvSpPr>
          <p:nvPr>
            <p:ph type="sldNum" sz="quarter" idx="14"/>
          </p:nvPr>
        </p:nvSpPr>
        <p:spPr>
          <a:ln/>
        </p:spPr>
        <p:txBody>
          <a:bodyPr/>
          <a:lstStyle>
            <a:lvl1pPr>
              <a:defRPr/>
            </a:lvl1pPr>
          </a:lstStyle>
          <a:p>
            <a:pPr>
              <a:defRPr/>
            </a:pPr>
            <a:fld id="{16877A50-38E8-45C5-8EF4-9FAB612EB759}"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118E1042-18AB-4A7C-D5A3-11DE78289D44}"/>
              </a:ext>
            </a:extLst>
          </p:cNvPr>
          <p:cNvSpPr>
            <a:spLocks noGrp="1"/>
          </p:cNvSpPr>
          <p:nvPr>
            <p:ph type="ftr" sz="quarter" idx="15"/>
          </p:nvPr>
        </p:nvSpPr>
        <p:spPr/>
        <p:txBody>
          <a:bodyPr/>
          <a:lstStyle>
            <a:lvl1pPr>
              <a:defRPr/>
            </a:lvl1pPr>
          </a:lstStyle>
          <a:p>
            <a:pPr>
              <a:defRPr/>
            </a:pPr>
            <a:endParaRPr lang="en-US" altLang="en-US"/>
          </a:p>
        </p:txBody>
      </p:sp>
      <p:sp>
        <p:nvSpPr>
          <p:cNvPr id="6" name="Date Placeholder 3">
            <a:extLst>
              <a:ext uri="{FF2B5EF4-FFF2-40B4-BE49-F238E27FC236}">
                <a16:creationId xmlns:a16="http://schemas.microsoft.com/office/drawing/2014/main" id="{B981A072-C50D-1C50-61E4-B483C6127CB8}"/>
              </a:ext>
            </a:extLst>
          </p:cNvPr>
          <p:cNvSpPr>
            <a:spLocks noGrp="1"/>
          </p:cNvSpPr>
          <p:nvPr>
            <p:ph type="dt" sz="half" idx="16"/>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3172054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165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5">
            <a:extLst>
              <a:ext uri="{FF2B5EF4-FFF2-40B4-BE49-F238E27FC236}">
                <a16:creationId xmlns:a16="http://schemas.microsoft.com/office/drawing/2014/main" id="{048AE5A7-66A2-5134-65D7-F3D2B1605A2A}"/>
              </a:ext>
            </a:extLst>
          </p:cNvPr>
          <p:cNvSpPr>
            <a:spLocks noGrp="1"/>
          </p:cNvSpPr>
          <p:nvPr>
            <p:ph type="sldNum" sz="quarter" idx="10"/>
          </p:nvPr>
        </p:nvSpPr>
        <p:spPr>
          <a:ln/>
        </p:spPr>
        <p:txBody>
          <a:bodyPr/>
          <a:lstStyle>
            <a:lvl1pPr>
              <a:defRPr/>
            </a:lvl1pPr>
          </a:lstStyle>
          <a:p>
            <a:pPr>
              <a:defRPr/>
            </a:pPr>
            <a:fld id="{2547D01B-DD54-4213-AB0A-25D11529AD45}"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2224D8EA-8933-3819-359E-5843DED06759}"/>
              </a:ext>
            </a:extLst>
          </p:cNvPr>
          <p:cNvSpPr>
            <a:spLocks noGrp="1"/>
          </p:cNvSpPr>
          <p:nvPr>
            <p:ph type="ftr" sz="quarter" idx="11"/>
          </p:nvPr>
        </p:nvSpPr>
        <p:spPr/>
        <p:txBody>
          <a:bodyPr/>
          <a:lstStyle>
            <a:lvl1pPr>
              <a:defRPr/>
            </a:lvl1pPr>
          </a:lstStyle>
          <a:p>
            <a:pPr>
              <a:defRPr/>
            </a:pPr>
            <a:endParaRPr lang="en-US" altLang="en-US"/>
          </a:p>
        </p:txBody>
      </p:sp>
      <p:sp>
        <p:nvSpPr>
          <p:cNvPr id="7" name="Date Placeholder 3">
            <a:extLst>
              <a:ext uri="{FF2B5EF4-FFF2-40B4-BE49-F238E27FC236}">
                <a16:creationId xmlns:a16="http://schemas.microsoft.com/office/drawing/2014/main" id="{2D6E8E3D-62A6-E3E1-EE35-83969BB9DA93}"/>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16468768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FA89007-D0FA-59C4-C66D-4D789EBC7254}"/>
              </a:ext>
            </a:extLst>
          </p:cNvPr>
          <p:cNvSpPr>
            <a:spLocks noGrp="1"/>
          </p:cNvSpPr>
          <p:nvPr>
            <p:ph type="sldNum" sz="quarter" idx="10"/>
          </p:nvPr>
        </p:nvSpPr>
        <p:spPr>
          <a:ln/>
        </p:spPr>
        <p:txBody>
          <a:bodyPr/>
          <a:lstStyle>
            <a:lvl1pPr>
              <a:defRPr/>
            </a:lvl1pPr>
          </a:lstStyle>
          <a:p>
            <a:pPr>
              <a:defRPr/>
            </a:pPr>
            <a:fld id="{3E7629FB-78AF-4888-80CC-D5F600042A13}"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67F6FC72-3406-3DC6-307B-B06584ABA4C4}"/>
              </a:ext>
            </a:extLst>
          </p:cNvPr>
          <p:cNvSpPr>
            <a:spLocks noGrp="1"/>
          </p:cNvSpPr>
          <p:nvPr>
            <p:ph type="ftr" sz="quarter" idx="11"/>
          </p:nvPr>
        </p:nvSpPr>
        <p:spPr/>
        <p:txBody>
          <a:bodyPr/>
          <a:lstStyle>
            <a:lvl1pPr>
              <a:defRPr/>
            </a:lvl1pPr>
          </a:lstStyle>
          <a:p>
            <a:pPr>
              <a:defRPr/>
            </a:pPr>
            <a:endParaRPr lang="en-US" altLang="en-US"/>
          </a:p>
        </p:txBody>
      </p:sp>
      <p:sp>
        <p:nvSpPr>
          <p:cNvPr id="6" name="Date Placeholder 3">
            <a:extLst>
              <a:ext uri="{FF2B5EF4-FFF2-40B4-BE49-F238E27FC236}">
                <a16:creationId xmlns:a16="http://schemas.microsoft.com/office/drawing/2014/main" id="{2117964C-5C60-0A05-1905-516AFA4E20F8}"/>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6396381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CFEE553-9DC9-1ABB-2F1B-B8DD17F2114A}"/>
              </a:ext>
            </a:extLst>
          </p:cNvPr>
          <p:cNvSpPr>
            <a:spLocks noGrp="1"/>
          </p:cNvSpPr>
          <p:nvPr>
            <p:ph type="sldNum" sz="quarter" idx="10"/>
          </p:nvPr>
        </p:nvSpPr>
        <p:spPr>
          <a:ln/>
        </p:spPr>
        <p:txBody>
          <a:bodyPr/>
          <a:lstStyle>
            <a:lvl1pPr>
              <a:defRPr/>
            </a:lvl1pPr>
          </a:lstStyle>
          <a:p>
            <a:pPr>
              <a:defRPr/>
            </a:pPr>
            <a:fld id="{D0B2CDFC-41AE-4D50-BE05-FDB1F656E74F}"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78A045DC-87E2-06B3-C4CE-ED368D268B63}"/>
              </a:ext>
            </a:extLst>
          </p:cNvPr>
          <p:cNvSpPr>
            <a:spLocks noGrp="1"/>
          </p:cNvSpPr>
          <p:nvPr>
            <p:ph type="ftr" sz="quarter" idx="11"/>
          </p:nvPr>
        </p:nvSpPr>
        <p:spPr/>
        <p:txBody>
          <a:bodyPr/>
          <a:lstStyle>
            <a:lvl1pPr>
              <a:defRPr/>
            </a:lvl1pPr>
          </a:lstStyle>
          <a:p>
            <a:pPr>
              <a:defRPr/>
            </a:pPr>
            <a:endParaRPr lang="en-US" altLang="en-US"/>
          </a:p>
        </p:txBody>
      </p:sp>
      <p:sp>
        <p:nvSpPr>
          <p:cNvPr id="6" name="Date Placeholder 3">
            <a:extLst>
              <a:ext uri="{FF2B5EF4-FFF2-40B4-BE49-F238E27FC236}">
                <a16:creationId xmlns:a16="http://schemas.microsoft.com/office/drawing/2014/main" id="{98C4D648-9867-5E2B-1C77-B2F5F9741F42}"/>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30832041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9033" y="270039"/>
            <a:ext cx="8746707" cy="2277042"/>
          </a:xfrm>
        </p:spPr>
        <p:txBody>
          <a:bodyPr tIns="0" bIns="0" anchor="b" anchorCtr="0">
            <a:noAutofit/>
          </a:bodyPr>
          <a:lstStyle>
            <a:lvl1pPr algn="ctr">
              <a:defRPr sz="4400" b="1">
                <a:solidFill>
                  <a:schemeClr val="tx2"/>
                </a:solidFill>
              </a:defRPr>
            </a:lvl1pPr>
          </a:lstStyle>
          <a:p>
            <a:r>
              <a:rPr lang="en-US" dirty="0"/>
              <a:t>Click to edit title</a:t>
            </a:r>
          </a:p>
        </p:txBody>
      </p:sp>
      <p:sp>
        <p:nvSpPr>
          <p:cNvPr id="3" name="Subtitle 2"/>
          <p:cNvSpPr>
            <a:spLocks noGrp="1"/>
          </p:cNvSpPr>
          <p:nvPr>
            <p:ph type="subTitle" idx="1" hasCustomPrompt="1"/>
          </p:nvPr>
        </p:nvSpPr>
        <p:spPr>
          <a:xfrm>
            <a:off x="209033" y="2659180"/>
            <a:ext cx="8746707" cy="1445895"/>
          </a:xfrm>
        </p:spPr>
        <p:txBody>
          <a:bodyPr tIns="0" bIns="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4" name="Date Placeholder 3"/>
          <p:cNvSpPr>
            <a:spLocks noGrp="1"/>
          </p:cNvSpPr>
          <p:nvPr>
            <p:ph type="dt" sz="half" idx="10"/>
          </p:nvPr>
        </p:nvSpPr>
        <p:spPr/>
        <p:txBody>
          <a:bodyPr/>
          <a:lstStyle/>
          <a:p>
            <a:fld id="{8ACDB3CC-F982-40F9-8DD6-BCC9AFBF44BD}" type="datetime1">
              <a:rPr lang="en-US" smtClean="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10087"/>
            <a:ext cx="9144000" cy="633413"/>
          </a:xfrm>
          <a:prstGeom prst="rect">
            <a:avLst/>
          </a:prstGeom>
        </p:spPr>
      </p:pic>
    </p:spTree>
    <p:extLst>
      <p:ext uri="{BB962C8B-B14F-4D97-AF65-F5344CB8AC3E}">
        <p14:creationId xmlns:p14="http://schemas.microsoft.com/office/powerpoint/2010/main" val="291756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ktangel 5"/>
          <p:cNvSpPr/>
          <p:nvPr userDrawn="1"/>
        </p:nvSpPr>
        <p:spPr>
          <a:xfrm>
            <a:off x="180000" y="180000"/>
            <a:ext cx="8784000" cy="429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ittel 1"/>
          <p:cNvSpPr>
            <a:spLocks noGrp="1"/>
          </p:cNvSpPr>
          <p:nvPr>
            <p:ph type="ctrTitle" hasCustomPrompt="1"/>
          </p:nvPr>
        </p:nvSpPr>
        <p:spPr>
          <a:xfrm>
            <a:off x="685800" y="1799201"/>
            <a:ext cx="7772400" cy="1102519"/>
          </a:xfrm>
          <a:prstGeom prst="rect">
            <a:avLst/>
          </a:prstGeom>
        </p:spPr>
        <p:txBody>
          <a:bodyPr/>
          <a:lstStyle>
            <a:lvl1pPr algn="ctr">
              <a:defRPr>
                <a:solidFill>
                  <a:schemeClr val="bg1"/>
                </a:solidFill>
              </a:defRPr>
            </a:lvl1pPr>
          </a:lstStyle>
          <a:p>
            <a:r>
              <a:rPr lang="nb-NO"/>
              <a:t>EDIT THIS TEXT</a:t>
            </a:r>
          </a:p>
        </p:txBody>
      </p:sp>
    </p:spTree>
    <p:extLst>
      <p:ext uri="{BB962C8B-B14F-4D97-AF65-F5344CB8AC3E}">
        <p14:creationId xmlns:p14="http://schemas.microsoft.com/office/powerpoint/2010/main" val="3262645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558766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9034" y="270039"/>
            <a:ext cx="8733260" cy="2277042"/>
          </a:xfrm>
        </p:spPr>
        <p:txBody>
          <a:bodyPr tIns="0" bIns="0" anchor="b" anchorCtr="0">
            <a:noAutofit/>
          </a:bodyPr>
          <a:lstStyle>
            <a:lvl1pPr algn="ctr">
              <a:defRPr sz="4400" b="1">
                <a:solidFill>
                  <a:schemeClr val="bg2"/>
                </a:solidFill>
              </a:defRPr>
            </a:lvl1pPr>
          </a:lstStyle>
          <a:p>
            <a:r>
              <a:rPr lang="en-US" dirty="0"/>
              <a:t>Click to edit title</a:t>
            </a:r>
          </a:p>
        </p:txBody>
      </p:sp>
      <p:sp>
        <p:nvSpPr>
          <p:cNvPr id="3" name="Subtitle 2"/>
          <p:cNvSpPr>
            <a:spLocks noGrp="1"/>
          </p:cNvSpPr>
          <p:nvPr>
            <p:ph type="subTitle" idx="1" hasCustomPrompt="1"/>
          </p:nvPr>
        </p:nvSpPr>
        <p:spPr>
          <a:xfrm>
            <a:off x="209034" y="2659180"/>
            <a:ext cx="8733260" cy="1445895"/>
          </a:xfrm>
        </p:spPr>
        <p:txBody>
          <a:bodyPr tIns="0" bIns="0">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4" name="Date Placeholder 3"/>
          <p:cNvSpPr>
            <a:spLocks noGrp="1"/>
          </p:cNvSpPr>
          <p:nvPr>
            <p:ph type="dt" sz="half" idx="10"/>
          </p:nvPr>
        </p:nvSpPr>
        <p:spPr/>
        <p:txBody>
          <a:bodyPr/>
          <a:lstStyle/>
          <a:p>
            <a:fld id="{8ACDB3CC-F982-40F9-8DD6-BCC9AFBF44BD}" type="datetime1">
              <a:rPr lang="en-US" smtClean="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10087"/>
            <a:ext cx="9144000" cy="633413"/>
          </a:xfrm>
          <a:prstGeom prst="rect">
            <a:avLst/>
          </a:prstGeom>
        </p:spPr>
      </p:pic>
    </p:spTree>
    <p:extLst>
      <p:ext uri="{BB962C8B-B14F-4D97-AF65-F5344CB8AC3E}">
        <p14:creationId xmlns:p14="http://schemas.microsoft.com/office/powerpoint/2010/main" val="367845045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13090" cy="968351"/>
          </a:xfrm>
        </p:spPr>
        <p:txBody>
          <a:bodyPr/>
          <a:lstStyle/>
          <a:p>
            <a:r>
              <a:rPr lang="en-US" dirty="0"/>
              <a:t>Click to edit title</a:t>
            </a:r>
          </a:p>
        </p:txBody>
      </p:sp>
      <p:sp>
        <p:nvSpPr>
          <p:cNvPr id="3" name="Content Placeholder 2"/>
          <p:cNvSpPr>
            <a:spLocks noGrp="1"/>
          </p:cNvSpPr>
          <p:nvPr>
            <p:ph idx="1" hasCustomPrompt="1"/>
          </p:nvPr>
        </p:nvSpPr>
        <p:spPr>
          <a:xfrm>
            <a:off x="209034" y="1299104"/>
            <a:ext cx="8713090" cy="3021510"/>
          </a:xfrm>
        </p:spPr>
        <p:txBody>
          <a:bodyPr/>
          <a:lstStyle>
            <a:lvl1pPr>
              <a:defRPr/>
            </a:lvl1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3/6/2023</a:t>
            </a:fld>
            <a:endParaRPr lang="en-US"/>
          </a:p>
        </p:txBody>
      </p:sp>
      <p:sp>
        <p:nvSpPr>
          <p:cNvPr id="8" name="Footer Placeholder 4"/>
          <p:cNvSpPr>
            <a:spLocks noGrp="1"/>
          </p:cNvSpPr>
          <p:nvPr>
            <p:ph type="ftr" sz="quarter" idx="11"/>
          </p:nvPr>
        </p:nvSpPr>
        <p:spPr>
          <a:xfrm>
            <a:off x="209034" y="4594235"/>
            <a:ext cx="4221550" cy="227697"/>
          </a:xfrm>
        </p:spPr>
        <p:txBody>
          <a:bodyPr/>
          <a:lstStyle/>
          <a:p>
            <a:endParaRPr lang="en-US"/>
          </a:p>
        </p:txBody>
      </p:sp>
      <p:sp>
        <p:nvSpPr>
          <p:cNvPr id="9"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9403811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ntent | Sub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13090" cy="968351"/>
          </a:xfrm>
        </p:spPr>
        <p:txBody>
          <a:bodyPr/>
          <a:lstStyle/>
          <a:p>
            <a:r>
              <a:rPr lang="en-US" dirty="0"/>
              <a:t>Click to edit title</a:t>
            </a:r>
          </a:p>
        </p:txBody>
      </p:sp>
      <p:sp>
        <p:nvSpPr>
          <p:cNvPr id="3" name="Content Placeholder 2"/>
          <p:cNvSpPr>
            <a:spLocks noGrp="1"/>
          </p:cNvSpPr>
          <p:nvPr>
            <p:ph idx="1" hasCustomPrompt="1"/>
          </p:nvPr>
        </p:nvSpPr>
        <p:spPr>
          <a:xfrm>
            <a:off x="209034" y="1791629"/>
            <a:ext cx="8713090" cy="2528984"/>
          </a:xfrm>
        </p:spPr>
        <p:txBody>
          <a:body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3/6/2023</a:t>
            </a:fld>
            <a:endParaRPr lang="en-US"/>
          </a:p>
        </p:txBody>
      </p:sp>
      <p:sp>
        <p:nvSpPr>
          <p:cNvPr id="8" name="Footer Placeholder 4"/>
          <p:cNvSpPr>
            <a:spLocks noGrp="1"/>
          </p:cNvSpPr>
          <p:nvPr>
            <p:ph type="ftr" sz="quarter" idx="11"/>
          </p:nvPr>
        </p:nvSpPr>
        <p:spPr>
          <a:xfrm>
            <a:off x="209034" y="4594235"/>
            <a:ext cx="4221550" cy="227697"/>
          </a:xfrm>
        </p:spPr>
        <p:txBody>
          <a:bodyPr/>
          <a:lstStyle/>
          <a:p>
            <a:endParaRPr lang="en-US"/>
          </a:p>
        </p:txBody>
      </p:sp>
      <p:sp>
        <p:nvSpPr>
          <p:cNvPr id="9"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10" name="Subtitle 2"/>
          <p:cNvSpPr>
            <a:spLocks noGrp="1"/>
          </p:cNvSpPr>
          <p:nvPr>
            <p:ph type="subTitle" idx="13" hasCustomPrompt="1"/>
          </p:nvPr>
        </p:nvSpPr>
        <p:spPr>
          <a:xfrm>
            <a:off x="209034" y="1205606"/>
            <a:ext cx="8713090" cy="553116"/>
          </a:xfrm>
        </p:spPr>
        <p:txBody>
          <a:bodyPr tIns="0" bIns="0" anchor="ctr" anchorCtr="0">
            <a:normAutofit/>
          </a:bodyPr>
          <a:lstStyle>
            <a:lvl1pPr marL="0" indent="0" algn="l">
              <a:spcBef>
                <a:spcPts val="0"/>
              </a:spcBef>
              <a:buNone/>
              <a:defRPr sz="2400" b="0">
                <a:solidFill>
                  <a:srgbClr val="0072B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1803973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Content | 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82" y="204348"/>
            <a:ext cx="8767483" cy="968351"/>
          </a:xfrm>
        </p:spPr>
        <p:txBody>
          <a:bodyPr/>
          <a:lstStyle/>
          <a:p>
            <a:r>
              <a:rPr lang="en-US" dirty="0"/>
              <a:t>Click to edit title</a:t>
            </a:r>
          </a:p>
        </p:txBody>
      </p:sp>
      <p:sp>
        <p:nvSpPr>
          <p:cNvPr id="3" name="Content Placeholder 2"/>
          <p:cNvSpPr>
            <a:spLocks noGrp="1"/>
          </p:cNvSpPr>
          <p:nvPr>
            <p:ph idx="1" hasCustomPrompt="1"/>
          </p:nvPr>
        </p:nvSpPr>
        <p:spPr>
          <a:xfrm>
            <a:off x="194982" y="1299104"/>
            <a:ext cx="8767483" cy="3021510"/>
          </a:xfrm>
        </p:spPr>
        <p:txBody>
          <a:bodyPr/>
          <a:lstStyle>
            <a:lvl1pPr>
              <a:defRPr baseline="0"/>
            </a:lvl1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7704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4510087"/>
          </a:xfrm>
          <a:solidFill>
            <a:schemeClr val="bg1">
              <a:lumMod val="50000"/>
            </a:schemeClr>
          </a:solidFill>
        </p:spPr>
        <p:txBody>
          <a:bodyPr>
            <a:normAutofit/>
          </a:bodyPr>
          <a:lstStyle>
            <a:lvl1pPr marL="0" indent="0" algn="ctr">
              <a:buFontTx/>
              <a:buNone/>
              <a:defRPr sz="2000" baseline="0">
                <a:solidFill>
                  <a:schemeClr val="tx2"/>
                </a:solidFill>
              </a:defRPr>
            </a:lvl1pPr>
          </a:lstStyle>
          <a:p>
            <a:r>
              <a:rPr lang="en-US" dirty="0"/>
              <a:t>Drag background image here or click icon to add</a:t>
            </a:r>
          </a:p>
        </p:txBody>
      </p:sp>
      <p:sp>
        <p:nvSpPr>
          <p:cNvPr id="2" name="Title 1"/>
          <p:cNvSpPr>
            <a:spLocks noGrp="1"/>
          </p:cNvSpPr>
          <p:nvPr>
            <p:ph type="ctrTitle" hasCustomPrompt="1"/>
          </p:nvPr>
        </p:nvSpPr>
        <p:spPr>
          <a:xfrm>
            <a:off x="188259" y="488987"/>
            <a:ext cx="8780929" cy="2058093"/>
          </a:xfrm>
        </p:spPr>
        <p:txBody>
          <a:bodyPr tIns="0" bIns="0" anchor="b" anchorCtr="0">
            <a:noAutofit/>
          </a:bodyPr>
          <a:lstStyle>
            <a:lvl1pPr algn="ctr">
              <a:defRPr sz="4400" b="1">
                <a:solidFill>
                  <a:schemeClr val="tx2"/>
                </a:solidFill>
              </a:defRPr>
            </a:lvl1pPr>
          </a:lstStyle>
          <a:p>
            <a:r>
              <a:rPr lang="en-US" dirty="0"/>
              <a:t>Click to edit title</a:t>
            </a:r>
          </a:p>
        </p:txBody>
      </p:sp>
      <p:sp>
        <p:nvSpPr>
          <p:cNvPr id="3" name="Subtitle 2"/>
          <p:cNvSpPr>
            <a:spLocks noGrp="1"/>
          </p:cNvSpPr>
          <p:nvPr>
            <p:ph type="subTitle" idx="1"/>
          </p:nvPr>
        </p:nvSpPr>
        <p:spPr>
          <a:xfrm>
            <a:off x="188259" y="2659180"/>
            <a:ext cx="8780929" cy="1445895"/>
          </a:xfrm>
        </p:spPr>
        <p:txBody>
          <a:bodyPr tIns="0" bIns="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801022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4303" y="2130362"/>
            <a:ext cx="7905381" cy="1021556"/>
          </a:xfrm>
        </p:spPr>
        <p:txBody>
          <a:bodyPr anchor="t"/>
          <a:lstStyle>
            <a:lvl1pPr algn="l">
              <a:defRPr sz="4000" b="1" cap="none"/>
            </a:lvl1pPr>
          </a:lstStyle>
          <a:p>
            <a:r>
              <a:rPr lang="en-US" dirty="0"/>
              <a:t>Click to edit title</a:t>
            </a:r>
          </a:p>
        </p:txBody>
      </p:sp>
      <p:sp>
        <p:nvSpPr>
          <p:cNvPr id="3" name="Text Placeholder 2"/>
          <p:cNvSpPr>
            <a:spLocks noGrp="1"/>
          </p:cNvSpPr>
          <p:nvPr>
            <p:ph type="body" idx="1"/>
          </p:nvPr>
        </p:nvSpPr>
        <p:spPr>
          <a:xfrm>
            <a:off x="604303" y="924940"/>
            <a:ext cx="7905381" cy="1125140"/>
          </a:xfrm>
        </p:spPr>
        <p:txBody>
          <a:bodyPr lIns="0" tIns="0" rIns="0" bIns="0"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3/6/2023</a:t>
            </a:fld>
            <a:endParaRPr lang="en-US"/>
          </a:p>
        </p:txBody>
      </p:sp>
      <p:sp>
        <p:nvSpPr>
          <p:cNvPr id="8" name="Footer Placeholder 4"/>
          <p:cNvSpPr>
            <a:spLocks noGrp="1"/>
          </p:cNvSpPr>
          <p:nvPr>
            <p:ph type="ftr" sz="quarter" idx="11"/>
          </p:nvPr>
        </p:nvSpPr>
        <p:spPr>
          <a:xfrm>
            <a:off x="209034" y="4594235"/>
            <a:ext cx="4221550" cy="227697"/>
          </a:xfrm>
        </p:spPr>
        <p:txBody>
          <a:bodyPr/>
          <a:lstStyle/>
          <a:p>
            <a:endParaRPr lang="en-US"/>
          </a:p>
        </p:txBody>
      </p:sp>
      <p:sp>
        <p:nvSpPr>
          <p:cNvPr id="9"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30957012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ntent | Tw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54312" cy="968351"/>
          </a:xfrm>
        </p:spPr>
        <p:txBody>
          <a:bodyPr/>
          <a:lstStyle/>
          <a:p>
            <a:r>
              <a:rPr lang="en-US" dirty="0"/>
              <a:t>Click to edit title</a:t>
            </a:r>
          </a:p>
        </p:txBody>
      </p:sp>
      <p:sp>
        <p:nvSpPr>
          <p:cNvPr id="3" name="Content Placeholder 2"/>
          <p:cNvSpPr>
            <a:spLocks noGrp="1"/>
          </p:cNvSpPr>
          <p:nvPr>
            <p:ph sz="half" idx="1" hasCustomPrompt="1"/>
          </p:nvPr>
        </p:nvSpPr>
        <p:spPr>
          <a:xfrm>
            <a:off x="422257" y="1205606"/>
            <a:ext cx="4063388" cy="318118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58289" y="1205606"/>
            <a:ext cx="4093188" cy="318118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3/6/2023</a:t>
            </a:fld>
            <a:endParaRPr lang="en-US"/>
          </a:p>
        </p:txBody>
      </p:sp>
      <p:sp>
        <p:nvSpPr>
          <p:cNvPr id="12" name="Footer Placeholder 4"/>
          <p:cNvSpPr>
            <a:spLocks noGrp="1"/>
          </p:cNvSpPr>
          <p:nvPr>
            <p:ph type="ftr" sz="quarter" idx="11"/>
          </p:nvPr>
        </p:nvSpPr>
        <p:spPr>
          <a:xfrm>
            <a:off x="209034" y="4594235"/>
            <a:ext cx="4221550" cy="227697"/>
          </a:xfrm>
        </p:spPr>
        <p:txBody>
          <a:bodyPr/>
          <a:lstStyle/>
          <a:p>
            <a:endParaRPr lang="en-US"/>
          </a:p>
        </p:txBody>
      </p:sp>
      <p:sp>
        <p:nvSpPr>
          <p:cNvPr id="13"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2172300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ontent | Two 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54312" cy="968351"/>
          </a:xfrm>
        </p:spPr>
        <p:txBody>
          <a:bodyPr/>
          <a:lstStyle/>
          <a:p>
            <a:r>
              <a:rPr lang="en-US" dirty="0"/>
              <a:t>Click to edit title</a:t>
            </a:r>
          </a:p>
        </p:txBody>
      </p:sp>
      <p:sp>
        <p:nvSpPr>
          <p:cNvPr id="3" name="Content Placeholder 2"/>
          <p:cNvSpPr>
            <a:spLocks noGrp="1"/>
          </p:cNvSpPr>
          <p:nvPr>
            <p:ph sz="half" idx="1" hasCustomPrompt="1"/>
          </p:nvPr>
        </p:nvSpPr>
        <p:spPr>
          <a:xfrm>
            <a:off x="422257" y="1791629"/>
            <a:ext cx="4063388" cy="259516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58289" y="1791629"/>
            <a:ext cx="4093188" cy="259516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3/6/2023</a:t>
            </a:fld>
            <a:endParaRPr lang="en-US"/>
          </a:p>
        </p:txBody>
      </p:sp>
      <p:sp>
        <p:nvSpPr>
          <p:cNvPr id="12" name="Footer Placeholder 4"/>
          <p:cNvSpPr>
            <a:spLocks noGrp="1"/>
          </p:cNvSpPr>
          <p:nvPr>
            <p:ph type="ftr" sz="quarter" idx="11"/>
          </p:nvPr>
        </p:nvSpPr>
        <p:spPr>
          <a:xfrm>
            <a:off x="209034" y="4594235"/>
            <a:ext cx="4221550" cy="227697"/>
          </a:xfrm>
        </p:spPr>
        <p:txBody>
          <a:bodyPr/>
          <a:lstStyle/>
          <a:p>
            <a:endParaRPr lang="en-US"/>
          </a:p>
        </p:txBody>
      </p:sp>
      <p:sp>
        <p:nvSpPr>
          <p:cNvPr id="13"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14" name="Subtitle 2"/>
          <p:cNvSpPr>
            <a:spLocks noGrp="1"/>
          </p:cNvSpPr>
          <p:nvPr>
            <p:ph type="subTitle" idx="13" hasCustomPrompt="1"/>
          </p:nvPr>
        </p:nvSpPr>
        <p:spPr>
          <a:xfrm>
            <a:off x="422256" y="1205606"/>
            <a:ext cx="4063389" cy="553116"/>
          </a:xfrm>
        </p:spPr>
        <p:txBody>
          <a:bodyPr tIns="0" bIns="0" anchor="ctr" anchorCtr="0">
            <a:normAutofit/>
          </a:bodyPr>
          <a:lstStyle>
            <a:lvl1pPr marL="0" indent="0" algn="l">
              <a:spcBef>
                <a:spcPts val="0"/>
              </a:spcBef>
              <a:buNone/>
              <a:defRPr sz="2400" b="0">
                <a:solidFill>
                  <a:srgbClr val="0072B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21" name="Text Placeholder 20"/>
          <p:cNvSpPr>
            <a:spLocks noGrp="1"/>
          </p:cNvSpPr>
          <p:nvPr>
            <p:ph type="body" sz="quarter" idx="14" hasCustomPrompt="1"/>
          </p:nvPr>
        </p:nvSpPr>
        <p:spPr>
          <a:xfrm>
            <a:off x="4657725" y="1204913"/>
            <a:ext cx="4094163" cy="554037"/>
          </a:xfrm>
        </p:spPr>
        <p:txBody>
          <a:bodyPr anchor="ctr"/>
          <a:lstStyle>
            <a:lvl1pPr marL="0" indent="0">
              <a:buNone/>
              <a:defRPr b="0" baseline="0">
                <a:solidFill>
                  <a:srgbClr val="0072BC"/>
                </a:solidFill>
              </a:defRPr>
            </a:lvl1pPr>
          </a:lstStyle>
          <a:p>
            <a:pPr lvl="0"/>
            <a:r>
              <a:rPr lang="en-US" dirty="0"/>
              <a:t>Click to edit subtitle</a:t>
            </a:r>
            <a:endParaRPr lang="en-GB" dirty="0"/>
          </a:p>
        </p:txBody>
      </p:sp>
    </p:spTree>
    <p:extLst>
      <p:ext uri="{BB962C8B-B14F-4D97-AF65-F5344CB8AC3E}">
        <p14:creationId xmlns:p14="http://schemas.microsoft.com/office/powerpoint/2010/main" val="19820848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ontent |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8" y="0"/>
            <a:ext cx="4545541" cy="4511037"/>
          </a:xfrm>
          <a:solidFill>
            <a:schemeClr val="bg1">
              <a:lumMod val="85000"/>
            </a:schemeClr>
          </a:solidFill>
        </p:spPr>
        <p:txBody>
          <a:bodyPr anchor="ctr" anchorCtr="0">
            <a:normAutofit/>
          </a:bodyPr>
          <a:lstStyle>
            <a:lvl1pPr marL="0" indent="0" algn="ctr">
              <a:buFontTx/>
              <a:buNone/>
              <a:defRPr sz="2000"/>
            </a:lvl1pPr>
          </a:lstStyle>
          <a:p>
            <a:r>
              <a:rPr lang="en-US" dirty="0"/>
              <a:t>Click icon to add image</a:t>
            </a:r>
          </a:p>
        </p:txBody>
      </p:sp>
      <p:sp>
        <p:nvSpPr>
          <p:cNvPr id="2" name="Title 1"/>
          <p:cNvSpPr>
            <a:spLocks noGrp="1"/>
          </p:cNvSpPr>
          <p:nvPr>
            <p:ph type="title" hasCustomPrompt="1"/>
          </p:nvPr>
        </p:nvSpPr>
        <p:spPr>
          <a:xfrm>
            <a:off x="209035" y="204348"/>
            <a:ext cx="4029662" cy="968351"/>
          </a:xfrm>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400923" y="1799063"/>
            <a:ext cx="3837773" cy="25293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3/6/2023</a:t>
            </a:fld>
            <a:endParaRPr lang="en-US"/>
          </a:p>
        </p:txBody>
      </p:sp>
      <p:sp>
        <p:nvSpPr>
          <p:cNvPr id="12" name="Footer Placeholder 4"/>
          <p:cNvSpPr>
            <a:spLocks noGrp="1"/>
          </p:cNvSpPr>
          <p:nvPr>
            <p:ph type="ftr" sz="quarter" idx="11"/>
          </p:nvPr>
        </p:nvSpPr>
        <p:spPr>
          <a:xfrm>
            <a:off x="209034" y="4594235"/>
            <a:ext cx="4221550" cy="227697"/>
          </a:xfrm>
        </p:spPr>
        <p:txBody>
          <a:bodyPr/>
          <a:lstStyle/>
          <a:p>
            <a:endParaRPr lang="en-US"/>
          </a:p>
        </p:txBody>
      </p:sp>
      <p:sp>
        <p:nvSpPr>
          <p:cNvPr id="13"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5" name="Text Placeholder 4"/>
          <p:cNvSpPr>
            <a:spLocks noGrp="1"/>
          </p:cNvSpPr>
          <p:nvPr>
            <p:ph type="body" sz="quarter" idx="14" hasCustomPrompt="1"/>
          </p:nvPr>
        </p:nvSpPr>
        <p:spPr>
          <a:xfrm>
            <a:off x="209034" y="1227137"/>
            <a:ext cx="4029663" cy="519887"/>
          </a:xfrm>
        </p:spPr>
        <p:txBody>
          <a:bodyPr anchor="ctr">
            <a:noAutofit/>
          </a:bodyPr>
          <a:lstStyle>
            <a:lvl1pPr marL="0" indent="0">
              <a:buNone/>
              <a:defRPr sz="2400" b="0" baseline="0">
                <a:solidFill>
                  <a:srgbClr val="0072BC"/>
                </a:solidFill>
                <a:latin typeface="Arial" panose="020B0604020202020204" pitchFamily="34" charset="0"/>
                <a:cs typeface="Arial" panose="020B0604020202020204" pitchFamily="34" charset="0"/>
              </a:defRPr>
            </a:lvl1pPr>
            <a:lvl2pPr>
              <a:defRPr sz="2400" b="1">
                <a:latin typeface="Arial" panose="020B0604020202020204" pitchFamily="34" charset="0"/>
                <a:cs typeface="Arial" panose="020B0604020202020204" pitchFamily="34" charset="0"/>
              </a:defRPr>
            </a:lvl2pPr>
            <a:lvl3pPr>
              <a:defRPr sz="2400" b="1">
                <a:latin typeface="Arial" panose="020B0604020202020204" pitchFamily="34" charset="0"/>
                <a:cs typeface="Arial" panose="020B0604020202020204" pitchFamily="34" charset="0"/>
              </a:defRPr>
            </a:lvl3pPr>
            <a:lvl4pPr>
              <a:defRPr sz="2400" b="1">
                <a:latin typeface="Arial" panose="020B0604020202020204" pitchFamily="34" charset="0"/>
                <a:cs typeface="Arial" panose="020B0604020202020204" pitchFamily="34" charset="0"/>
              </a:defRPr>
            </a:lvl4pPr>
            <a:lvl5pPr>
              <a:defRPr sz="2400" b="1">
                <a:latin typeface="Arial" panose="020B0604020202020204" pitchFamily="34" charset="0"/>
                <a:cs typeface="Arial" panose="020B0604020202020204" pitchFamily="34" charset="0"/>
              </a:defRPr>
            </a:lvl5pPr>
          </a:lstStyle>
          <a:p>
            <a:pPr lvl="0"/>
            <a:r>
              <a:rPr lang="en-US" dirty="0"/>
              <a:t>Click to edit subtitle</a:t>
            </a:r>
            <a:endParaRPr lang="en-GB" dirty="0"/>
          </a:p>
        </p:txBody>
      </p:sp>
    </p:spTree>
    <p:extLst>
      <p:ext uri="{BB962C8B-B14F-4D97-AF65-F5344CB8AC3E}">
        <p14:creationId xmlns:p14="http://schemas.microsoft.com/office/powerpoint/2010/main" val="367988224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ontent |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accent2"/>
          </a:solidFill>
        </p:spPr>
        <p:txBody>
          <a:bodyPr anchor="ctr" anchorCtr="0">
            <a:normAutofit/>
          </a:bodyPr>
          <a:lstStyle>
            <a:lvl1pPr marL="0" indent="0" algn="r">
              <a:buFontTx/>
              <a:buNone/>
              <a:defRPr sz="2000" baseline="0">
                <a:solidFill>
                  <a:schemeClr val="bg1"/>
                </a:solidFill>
              </a:defRPr>
            </a:lvl1pPr>
          </a:lstStyle>
          <a:p>
            <a:r>
              <a:rPr lang="en-US" dirty="0"/>
              <a:t>Drag picture to icon</a:t>
            </a:r>
            <a:br>
              <a:rPr lang="en-US" dirty="0"/>
            </a:br>
            <a:r>
              <a:rPr lang="en-US" dirty="0"/>
              <a:t>or click icon to add</a:t>
            </a:r>
          </a:p>
        </p:txBody>
      </p:sp>
      <p:sp>
        <p:nvSpPr>
          <p:cNvPr id="2" name="Title 1"/>
          <p:cNvSpPr>
            <a:spLocks noGrp="1"/>
          </p:cNvSpPr>
          <p:nvPr>
            <p:ph type="title" hasCustomPrompt="1"/>
          </p:nvPr>
        </p:nvSpPr>
        <p:spPr>
          <a:xfrm>
            <a:off x="209034" y="204348"/>
            <a:ext cx="4970249" cy="968351"/>
          </a:xfrm>
        </p:spPr>
        <p:txBody>
          <a:bodyPr/>
          <a:lstStyle>
            <a:lvl1pPr>
              <a:defRPr>
                <a:solidFill>
                  <a:schemeClr val="tx2"/>
                </a:solidFill>
              </a:defRPr>
            </a:lvl1pPr>
          </a:lstStyle>
          <a:p>
            <a:r>
              <a:rPr lang="en-US" dirty="0"/>
              <a:t>Click to edit title</a:t>
            </a:r>
          </a:p>
        </p:txBody>
      </p:sp>
      <p:sp>
        <p:nvSpPr>
          <p:cNvPr id="4" name="Content Placeholder 3"/>
          <p:cNvSpPr>
            <a:spLocks noGrp="1"/>
          </p:cNvSpPr>
          <p:nvPr>
            <p:ph sz="half" idx="2" hasCustomPrompt="1"/>
          </p:nvPr>
        </p:nvSpPr>
        <p:spPr>
          <a:xfrm>
            <a:off x="445711" y="1813932"/>
            <a:ext cx="3688470" cy="2514476"/>
          </a:xfrm>
        </p:spPr>
        <p:txBody>
          <a:bodyPr/>
          <a:lstStyle>
            <a:lvl1pPr>
              <a:buClr>
                <a:schemeClr val="accent3"/>
              </a:buClr>
              <a:defRPr sz="2400">
                <a:solidFill>
                  <a:schemeClr val="tx2"/>
                </a:solidFill>
              </a:defRPr>
            </a:lvl1pPr>
            <a:lvl2pPr>
              <a:buClr>
                <a:schemeClr val="accent3"/>
              </a:buClr>
              <a:defRPr sz="2000">
                <a:solidFill>
                  <a:schemeClr val="tx2"/>
                </a:solidFill>
              </a:defRPr>
            </a:lvl2pPr>
            <a:lvl3pPr>
              <a:buClr>
                <a:schemeClr val="accent3"/>
              </a:buClr>
              <a:defRPr sz="1800">
                <a:solidFill>
                  <a:schemeClr val="tx2"/>
                </a:solidFill>
              </a:defRPr>
            </a:lvl3pPr>
            <a:lvl4pPr>
              <a:buClr>
                <a:schemeClr val="accent3"/>
              </a:buClr>
              <a:defRPr sz="1600">
                <a:solidFill>
                  <a:schemeClr val="tx2"/>
                </a:solidFill>
              </a:defRPr>
            </a:lvl4pPr>
            <a:lvl5pPr>
              <a:buClr>
                <a:schemeClr val="accent3"/>
              </a:buClr>
              <a:defRPr sz="1600">
                <a:solidFill>
                  <a:schemeClr val="tx2"/>
                </a:solidFill>
              </a:defRPr>
            </a:lvl5pPr>
            <a:lvl6pPr>
              <a:defRPr sz="1600"/>
            </a:lvl6pPr>
            <a:lvl7pPr>
              <a:defRPr sz="1600"/>
            </a:lvl7pPr>
            <a:lvl8pPr>
              <a:defRPr sz="1600"/>
            </a:lvl8pPr>
            <a:lvl9pPr>
              <a:defRPr sz="16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3/6/2023</a:t>
            </a:fld>
            <a:endParaRPr lang="en-US"/>
          </a:p>
        </p:txBody>
      </p:sp>
      <p:sp>
        <p:nvSpPr>
          <p:cNvPr id="12" name="Footer Placeholder 4"/>
          <p:cNvSpPr>
            <a:spLocks noGrp="1"/>
          </p:cNvSpPr>
          <p:nvPr>
            <p:ph type="ftr" sz="quarter" idx="11"/>
          </p:nvPr>
        </p:nvSpPr>
        <p:spPr>
          <a:xfrm>
            <a:off x="209034" y="4594235"/>
            <a:ext cx="4221550" cy="227697"/>
          </a:xfrm>
        </p:spPr>
        <p:txBody>
          <a:bodyPr/>
          <a:lstStyle/>
          <a:p>
            <a:endParaRPr lang="en-US"/>
          </a:p>
        </p:txBody>
      </p:sp>
      <p:sp>
        <p:nvSpPr>
          <p:cNvPr id="13"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5" name="Text Placeholder 4"/>
          <p:cNvSpPr>
            <a:spLocks noGrp="1"/>
          </p:cNvSpPr>
          <p:nvPr>
            <p:ph type="body" sz="quarter" idx="14" hasCustomPrompt="1"/>
          </p:nvPr>
        </p:nvSpPr>
        <p:spPr>
          <a:xfrm>
            <a:off x="209550" y="1233488"/>
            <a:ext cx="4970463" cy="512762"/>
          </a:xfrm>
        </p:spPr>
        <p:txBody>
          <a:bodyPr anchor="ctr">
            <a:noAutofit/>
          </a:bodyPr>
          <a:lstStyle>
            <a:lvl1pPr marL="0" indent="0">
              <a:buNone/>
              <a:defRPr sz="2400" baseline="0">
                <a:solidFill>
                  <a:srgbClr val="FAEB00"/>
                </a:solidFill>
                <a:latin typeface="Arial" panose="020B0604020202020204" pitchFamily="34" charset="0"/>
                <a:cs typeface="Arial" panose="020B0604020202020204" pitchFamily="34" charset="0"/>
              </a:defRPr>
            </a:lvl1pPr>
            <a:lvl2pPr>
              <a:defRPr sz="2400">
                <a:solidFill>
                  <a:srgbClr val="FAEB00"/>
                </a:solidFill>
                <a:latin typeface="Arial" panose="020B0604020202020204" pitchFamily="34" charset="0"/>
                <a:cs typeface="Arial" panose="020B0604020202020204" pitchFamily="34" charset="0"/>
              </a:defRPr>
            </a:lvl2pPr>
            <a:lvl3pPr>
              <a:defRPr sz="2400">
                <a:solidFill>
                  <a:srgbClr val="FAEB00"/>
                </a:solidFill>
                <a:latin typeface="Arial" panose="020B0604020202020204" pitchFamily="34" charset="0"/>
                <a:cs typeface="Arial" panose="020B0604020202020204" pitchFamily="34" charset="0"/>
              </a:defRPr>
            </a:lvl3pPr>
            <a:lvl4pPr>
              <a:defRPr sz="2400">
                <a:solidFill>
                  <a:srgbClr val="FAEB00"/>
                </a:solidFill>
                <a:latin typeface="Arial" panose="020B0604020202020204" pitchFamily="34" charset="0"/>
                <a:cs typeface="Arial" panose="020B0604020202020204" pitchFamily="34" charset="0"/>
              </a:defRPr>
            </a:lvl4pPr>
            <a:lvl5pPr>
              <a:defRPr sz="2400">
                <a:solidFill>
                  <a:srgbClr val="FAEB00"/>
                </a:solidFill>
                <a:latin typeface="Arial" panose="020B0604020202020204" pitchFamily="34" charset="0"/>
                <a:cs typeface="Arial" panose="020B0604020202020204" pitchFamily="34" charset="0"/>
              </a:defRPr>
            </a:lvl5pPr>
          </a:lstStyle>
          <a:p>
            <a:pPr lvl="0"/>
            <a:r>
              <a:rPr lang="en-US" dirty="0"/>
              <a:t>Click here to edit subtitle</a:t>
            </a:r>
            <a:endParaRPr lang="en-GB" dirty="0"/>
          </a:p>
        </p:txBody>
      </p:sp>
    </p:spTree>
    <p:extLst>
      <p:ext uri="{BB962C8B-B14F-4D97-AF65-F5344CB8AC3E}">
        <p14:creationId xmlns:p14="http://schemas.microsoft.com/office/powerpoint/2010/main" val="2800433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uk-UA"/>
              <a:t>Зразок заголовка</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949AF9C6-14FC-4AFE-AA54-BE5D865976B7}" type="datetimeFigureOut">
              <a:rPr lang="uk-UA" smtClean="0"/>
              <a:t>06.03.2023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23523924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ntent |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bg1">
              <a:lumMod val="85000"/>
            </a:schemeClr>
          </a:solidFill>
        </p:spPr>
        <p:txBody>
          <a:bodyPr anchor="ctr" anchorCtr="0">
            <a:normAutofit/>
          </a:bodyPr>
          <a:lstStyle>
            <a:lvl1pPr marL="0" indent="0" algn="r">
              <a:buFontTx/>
              <a:buNone/>
              <a:defRPr sz="2000" baseline="0"/>
            </a:lvl1pPr>
          </a:lstStyle>
          <a:p>
            <a:r>
              <a:rPr lang="en-US" dirty="0"/>
              <a:t>Drag picture to icon</a:t>
            </a:r>
            <a:br>
              <a:rPr lang="en-US" dirty="0"/>
            </a:br>
            <a:r>
              <a:rPr lang="en-US" dirty="0"/>
              <a:t>or click icon to add</a:t>
            </a:r>
          </a:p>
        </p:txBody>
      </p:sp>
      <p:sp>
        <p:nvSpPr>
          <p:cNvPr id="10" name="Rectangle 9"/>
          <p:cNvSpPr/>
          <p:nvPr userDrawn="1"/>
        </p:nvSpPr>
        <p:spPr>
          <a:xfrm>
            <a:off x="0"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09034" y="204348"/>
            <a:ext cx="4970249" cy="968351"/>
          </a:xfrm>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445710" y="1813932"/>
            <a:ext cx="3730273" cy="2514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3/6/2023</a:t>
            </a:fld>
            <a:endParaRPr lang="en-US"/>
          </a:p>
        </p:txBody>
      </p:sp>
      <p:sp>
        <p:nvSpPr>
          <p:cNvPr id="13" name="Footer Placeholder 4"/>
          <p:cNvSpPr>
            <a:spLocks noGrp="1"/>
          </p:cNvSpPr>
          <p:nvPr>
            <p:ph type="ftr" sz="quarter" idx="11"/>
          </p:nvPr>
        </p:nvSpPr>
        <p:spPr>
          <a:xfrm>
            <a:off x="209034" y="4594235"/>
            <a:ext cx="4221550" cy="227697"/>
          </a:xfrm>
        </p:spPr>
        <p:txBody>
          <a:bodyPr/>
          <a:lstStyle/>
          <a:p>
            <a:endParaRPr lang="en-US"/>
          </a:p>
        </p:txBody>
      </p:sp>
      <p:sp>
        <p:nvSpPr>
          <p:cNvPr id="14"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5" name="Text Placeholder 4"/>
          <p:cNvSpPr>
            <a:spLocks noGrp="1"/>
          </p:cNvSpPr>
          <p:nvPr>
            <p:ph type="body" sz="quarter" idx="14" hasCustomPrompt="1"/>
          </p:nvPr>
        </p:nvSpPr>
        <p:spPr>
          <a:xfrm>
            <a:off x="209550" y="1204913"/>
            <a:ext cx="4970463" cy="549275"/>
          </a:xfrm>
        </p:spPr>
        <p:txBody>
          <a:bodyPr anchor="ctr"/>
          <a:lstStyle>
            <a:lvl1pPr marL="0" indent="0">
              <a:buNone/>
              <a:defRPr baseline="0">
                <a:solidFill>
                  <a:srgbClr val="0072BC"/>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edit subtitle</a:t>
            </a:r>
            <a:endParaRPr lang="en-GB" dirty="0"/>
          </a:p>
        </p:txBody>
      </p:sp>
    </p:spTree>
    <p:extLst>
      <p:ext uri="{BB962C8B-B14F-4D97-AF65-F5344CB8AC3E}">
        <p14:creationId xmlns:p14="http://schemas.microsoft.com/office/powerpoint/2010/main" val="224505134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 Image and ca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5" y="204787"/>
            <a:ext cx="3033204" cy="1061906"/>
          </a:xfrm>
        </p:spPr>
        <p:txBody>
          <a:bodyPr anchor="b">
            <a:noAutofit/>
          </a:bodyPr>
          <a:lstStyle>
            <a:lvl1pPr algn="l">
              <a:defRPr sz="3200" b="1"/>
            </a:lvl1pPr>
          </a:lstStyle>
          <a:p>
            <a:r>
              <a:rPr lang="en-US" dirty="0"/>
              <a:t>Click to edit title</a:t>
            </a:r>
          </a:p>
        </p:txBody>
      </p:sp>
      <p:sp>
        <p:nvSpPr>
          <p:cNvPr id="3" name="Content Placeholder 2"/>
          <p:cNvSpPr>
            <a:spLocks noGrp="1"/>
          </p:cNvSpPr>
          <p:nvPr>
            <p:ph idx="1" hasCustomPrompt="1"/>
          </p:nvPr>
        </p:nvSpPr>
        <p:spPr>
          <a:xfrm>
            <a:off x="3819309" y="204788"/>
            <a:ext cx="4885180" cy="4166913"/>
          </a:xfrm>
        </p:spPr>
        <p:txBody>
          <a:bodyPr anchor="ct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09035" y="1299600"/>
            <a:ext cx="3033203" cy="30721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3/6/2023</a:t>
            </a:fld>
            <a:endParaRPr lang="en-US"/>
          </a:p>
        </p:txBody>
      </p:sp>
      <p:sp>
        <p:nvSpPr>
          <p:cNvPr id="9" name="Footer Placeholder 4"/>
          <p:cNvSpPr>
            <a:spLocks noGrp="1"/>
          </p:cNvSpPr>
          <p:nvPr>
            <p:ph type="ftr" sz="quarter" idx="11"/>
          </p:nvPr>
        </p:nvSpPr>
        <p:spPr>
          <a:xfrm>
            <a:off x="209034" y="4594235"/>
            <a:ext cx="4221550" cy="227697"/>
          </a:xfrm>
        </p:spPr>
        <p:txBody>
          <a:bodyPr/>
          <a:lstStyle/>
          <a:p>
            <a:endParaRPr lang="en-US"/>
          </a:p>
        </p:txBody>
      </p:sp>
      <p:sp>
        <p:nvSpPr>
          <p:cNvPr id="10"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94855970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ntent | Image and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451037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dirty="0"/>
              <a:t>Click to edit text or select icon to add media</a:t>
            </a:r>
          </a:p>
        </p:txBody>
      </p:sp>
      <p:sp>
        <p:nvSpPr>
          <p:cNvPr id="9" name="Text Placeholder 3"/>
          <p:cNvSpPr>
            <a:spLocks noGrp="1"/>
          </p:cNvSpPr>
          <p:nvPr>
            <p:ph type="body" sz="half" idx="2"/>
          </p:nvPr>
        </p:nvSpPr>
        <p:spPr>
          <a:xfrm>
            <a:off x="0" y="3087195"/>
            <a:ext cx="9144000" cy="1423176"/>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3/6/2023</a:t>
            </a:fld>
            <a:endParaRPr lang="en-US"/>
          </a:p>
        </p:txBody>
      </p:sp>
      <p:sp>
        <p:nvSpPr>
          <p:cNvPr id="10" name="Footer Placeholder 4"/>
          <p:cNvSpPr>
            <a:spLocks noGrp="1"/>
          </p:cNvSpPr>
          <p:nvPr>
            <p:ph type="ftr" sz="quarter" idx="11"/>
          </p:nvPr>
        </p:nvSpPr>
        <p:spPr>
          <a:xfrm>
            <a:off x="209034" y="4594235"/>
            <a:ext cx="4221550" cy="227697"/>
          </a:xfrm>
        </p:spPr>
        <p:txBody>
          <a:bodyPr/>
          <a:lstStyle/>
          <a:p>
            <a:endParaRPr lang="en-US"/>
          </a:p>
        </p:txBody>
      </p:sp>
      <p:sp>
        <p:nvSpPr>
          <p:cNvPr id="11"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7248972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13090" cy="968351"/>
          </a:xfrm>
        </p:spPr>
        <p:txBody>
          <a:bodyPr/>
          <a:lstStyle/>
          <a:p>
            <a:r>
              <a:rPr lang="en-US" dirty="0"/>
              <a:t>Click to edit title</a:t>
            </a:r>
          </a:p>
        </p:txBody>
      </p:sp>
      <p:sp>
        <p:nvSpPr>
          <p:cNvPr id="6"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3/6/2023</a:t>
            </a:fld>
            <a:endParaRPr lang="en-US"/>
          </a:p>
        </p:txBody>
      </p:sp>
      <p:sp>
        <p:nvSpPr>
          <p:cNvPr id="7" name="Footer Placeholder 4"/>
          <p:cNvSpPr>
            <a:spLocks noGrp="1"/>
          </p:cNvSpPr>
          <p:nvPr>
            <p:ph type="ftr" sz="quarter" idx="11"/>
          </p:nvPr>
        </p:nvSpPr>
        <p:spPr>
          <a:xfrm>
            <a:off x="209034" y="4594235"/>
            <a:ext cx="4221550" cy="227697"/>
          </a:xfrm>
        </p:spPr>
        <p:txBody>
          <a:bodyPr/>
          <a:lstStyle/>
          <a:p>
            <a:endParaRPr lang="en-US"/>
          </a:p>
        </p:txBody>
      </p:sp>
      <p:sp>
        <p:nvSpPr>
          <p:cNvPr id="8"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9625428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3/6/2023</a:t>
            </a:fld>
            <a:endParaRPr lang="en-US"/>
          </a:p>
        </p:txBody>
      </p:sp>
      <p:sp>
        <p:nvSpPr>
          <p:cNvPr id="6" name="Footer Placeholder 4"/>
          <p:cNvSpPr>
            <a:spLocks noGrp="1"/>
          </p:cNvSpPr>
          <p:nvPr>
            <p:ph type="ftr" sz="quarter" idx="11"/>
          </p:nvPr>
        </p:nvSpPr>
        <p:spPr>
          <a:xfrm>
            <a:off x="209034" y="4594235"/>
            <a:ext cx="4221550" cy="227697"/>
          </a:xfrm>
        </p:spPr>
        <p:txBody>
          <a:bodyPr/>
          <a:lstStyle/>
          <a:p>
            <a:endParaRPr lang="en-US"/>
          </a:p>
        </p:txBody>
      </p:sp>
      <p:sp>
        <p:nvSpPr>
          <p:cNvPr id="7"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830562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54312" cy="968351"/>
          </a:xfrm>
        </p:spPr>
        <p:txBody>
          <a:bodyPr/>
          <a:lstStyle/>
          <a:p>
            <a:r>
              <a:rPr lang="en-US" dirty="0"/>
              <a:t>Click to edit title</a:t>
            </a:r>
          </a:p>
        </p:txBody>
      </p:sp>
      <p:sp>
        <p:nvSpPr>
          <p:cNvPr id="3" name="Vertical Text Placeholder 2"/>
          <p:cNvSpPr>
            <a:spLocks noGrp="1"/>
          </p:cNvSpPr>
          <p:nvPr>
            <p:ph type="body" orient="vert" idx="1" hasCustomPrompt="1"/>
          </p:nvPr>
        </p:nvSpPr>
        <p:spPr>
          <a:xfrm>
            <a:off x="209034" y="1299104"/>
            <a:ext cx="8754312" cy="3021510"/>
          </a:xfrm>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381473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884870" y="205979"/>
            <a:ext cx="2057400" cy="4173021"/>
          </a:xfrm>
        </p:spPr>
        <p:txBody>
          <a:bodyPr vert="eaVert"/>
          <a:lstStyle/>
          <a:p>
            <a:r>
              <a:rPr lang="en-US" dirty="0"/>
              <a:t>Click to title style</a:t>
            </a:r>
          </a:p>
        </p:txBody>
      </p:sp>
      <p:sp>
        <p:nvSpPr>
          <p:cNvPr id="3" name="Vertical Text Placeholder 2"/>
          <p:cNvSpPr>
            <a:spLocks noGrp="1"/>
          </p:cNvSpPr>
          <p:nvPr>
            <p:ph type="body" orient="vert" idx="1" hasCustomPrompt="1"/>
          </p:nvPr>
        </p:nvSpPr>
        <p:spPr>
          <a:xfrm>
            <a:off x="209034" y="205979"/>
            <a:ext cx="6523436" cy="4173021"/>
          </a:xfrm>
        </p:spPr>
        <p:txBody>
          <a:bodyPr vert="eaVert"/>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073913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3"/>
          <p:cNvSpPr>
            <a:spLocks noGrp="1"/>
          </p:cNvSpPr>
          <p:nvPr>
            <p:ph type="dt" sz="half" idx="10"/>
          </p:nvPr>
        </p:nvSpPr>
        <p:spPr/>
        <p:txBody>
          <a:bodyPr/>
          <a:lstStyle/>
          <a:p>
            <a:fld id="{949AF9C6-14FC-4AFE-AA54-BE5D865976B7}" type="datetimeFigureOut">
              <a:rPr lang="uk-UA" smtClean="0"/>
              <a:t>06.03.2023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3705493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uk-UA"/>
              <a:t>Зразок заголовка</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949AF9C6-14FC-4AFE-AA54-BE5D865976B7}" type="datetimeFigureOut">
              <a:rPr lang="uk-UA" smtClean="0"/>
              <a:t>06.03.2023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2798751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949AF9C6-14FC-4AFE-AA54-BE5D865976B7}" type="datetimeFigureOut">
              <a:rPr lang="uk-UA" smtClean="0"/>
              <a:t>06.03.2023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2913412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Зразок заголовка</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Редагувати стиль зразка тексту</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Редагувати стиль зразка тексту</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949AF9C6-14FC-4AFE-AA54-BE5D865976B7}" type="datetimeFigureOut">
              <a:rPr lang="uk-UA" smtClean="0"/>
              <a:t>06.03.2023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904120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7" name="Date Placeholder 2"/>
          <p:cNvSpPr>
            <a:spLocks noGrp="1"/>
          </p:cNvSpPr>
          <p:nvPr>
            <p:ph type="dt" sz="half" idx="10"/>
          </p:nvPr>
        </p:nvSpPr>
        <p:spPr/>
        <p:txBody>
          <a:bodyPr/>
          <a:lstStyle/>
          <a:p>
            <a:fld id="{949AF9C6-14FC-4AFE-AA54-BE5D865976B7}" type="datetimeFigureOut">
              <a:rPr lang="uk-UA" smtClean="0"/>
              <a:t>06.03.2023</a:t>
            </a:fld>
            <a:endParaRPr lang="uk-UA"/>
          </a:p>
        </p:txBody>
      </p:sp>
      <p:sp>
        <p:nvSpPr>
          <p:cNvPr id="5" name="Footer Placeholder 3"/>
          <p:cNvSpPr>
            <a:spLocks noGrp="1"/>
          </p:cNvSpPr>
          <p:nvPr>
            <p:ph type="ftr" sz="quarter" idx="11"/>
          </p:nvPr>
        </p:nvSpPr>
        <p:spPr/>
        <p:txBody>
          <a:bodyPr/>
          <a:lstStyle/>
          <a:p>
            <a:endParaRPr lang="uk-UA"/>
          </a:p>
        </p:txBody>
      </p:sp>
      <p:sp>
        <p:nvSpPr>
          <p:cNvPr id="6" name="Slide Number Placeholder 4"/>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207685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49AF9C6-14FC-4AFE-AA54-BE5D865976B7}" type="datetimeFigureOut">
              <a:rPr lang="uk-UA" smtClean="0"/>
              <a:t>06.03.2023</a:t>
            </a:fld>
            <a:endParaRPr lang="uk-UA"/>
          </a:p>
        </p:txBody>
      </p:sp>
      <p:sp>
        <p:nvSpPr>
          <p:cNvPr id="5" name="Footer Placeholder 2"/>
          <p:cNvSpPr>
            <a:spLocks noGrp="1"/>
          </p:cNvSpPr>
          <p:nvPr>
            <p:ph type="ftr" sz="quarter" idx="11"/>
          </p:nvPr>
        </p:nvSpPr>
        <p:spPr/>
        <p:txBody>
          <a:bodyPr/>
          <a:lstStyle/>
          <a:p>
            <a:endParaRPr lang="uk-UA"/>
          </a:p>
        </p:txBody>
      </p:sp>
      <p:sp>
        <p:nvSpPr>
          <p:cNvPr id="6" name="Slide Number Placeholder 3"/>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1660680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uk-UA"/>
              <a:t>Зразок заголовка</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Редагувати стиль зразка тексту</a:t>
            </a:r>
          </a:p>
        </p:txBody>
      </p:sp>
      <p:sp>
        <p:nvSpPr>
          <p:cNvPr id="7" name="Date Placeholder 4"/>
          <p:cNvSpPr>
            <a:spLocks noGrp="1"/>
          </p:cNvSpPr>
          <p:nvPr>
            <p:ph type="dt" sz="half" idx="10"/>
          </p:nvPr>
        </p:nvSpPr>
        <p:spPr/>
        <p:txBody>
          <a:bodyPr/>
          <a:lstStyle/>
          <a:p>
            <a:fld id="{949AF9C6-14FC-4AFE-AA54-BE5D865976B7}" type="datetimeFigureOut">
              <a:rPr lang="uk-UA" smtClean="0"/>
              <a:t>06.03.2023</a:t>
            </a:fld>
            <a:endParaRPr lang="uk-UA"/>
          </a:p>
        </p:txBody>
      </p:sp>
      <p:sp>
        <p:nvSpPr>
          <p:cNvPr id="5" name="Footer Placeholder 5"/>
          <p:cNvSpPr>
            <a:spLocks noGrp="1"/>
          </p:cNvSpPr>
          <p:nvPr>
            <p:ph type="ftr" sz="quarter" idx="11"/>
          </p:nvPr>
        </p:nvSpPr>
        <p:spPr/>
        <p:txBody>
          <a:bodyPr/>
          <a:lstStyle/>
          <a:p>
            <a:endParaRPr lang="uk-UA"/>
          </a:p>
        </p:txBody>
      </p:sp>
      <p:sp>
        <p:nvSpPr>
          <p:cNvPr id="6" name="Slide Number Placeholder 6"/>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916209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uk-UA"/>
              <a:t>Зразок заголовка</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949AF9C6-14FC-4AFE-AA54-BE5D865976B7}" type="datetimeFigureOut">
              <a:rPr lang="uk-UA" smtClean="0"/>
              <a:t>06.03.2023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372779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slide">
    <p:spTree>
      <p:nvGrpSpPr>
        <p:cNvPr id="1" name=""/>
        <p:cNvGrpSpPr/>
        <p:nvPr/>
      </p:nvGrpSpPr>
      <p:grpSpPr>
        <a:xfrm>
          <a:off x="0" y="0"/>
          <a:ext cx="0" cy="0"/>
          <a:chOff x="0" y="0"/>
          <a:chExt cx="0" cy="0"/>
        </a:xfrm>
      </p:grpSpPr>
      <p:sp>
        <p:nvSpPr>
          <p:cNvPr id="4" name="Rektangel 3"/>
          <p:cNvSpPr/>
          <p:nvPr userDrawn="1"/>
        </p:nvSpPr>
        <p:spPr>
          <a:xfrm>
            <a:off x="180000" y="180000"/>
            <a:ext cx="8784000" cy="42912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hasCustomPrompt="1"/>
          </p:nvPr>
        </p:nvSpPr>
        <p:spPr>
          <a:xfrm>
            <a:off x="457200" y="332339"/>
            <a:ext cx="8229600" cy="857250"/>
          </a:xfrm>
          <a:prstGeom prst="rect">
            <a:avLst/>
          </a:prstGeom>
        </p:spPr>
        <p:txBody>
          <a:bodyPr vert="horz"/>
          <a:lstStyle>
            <a:lvl1pPr algn="l">
              <a:defRPr sz="3600"/>
            </a:lvl1pPr>
          </a:lstStyle>
          <a:p>
            <a:r>
              <a:rPr lang="nb-NO"/>
              <a:t>Edit </a:t>
            </a:r>
            <a:r>
              <a:rPr lang="nb-NO" err="1"/>
              <a:t>this</a:t>
            </a:r>
            <a:r>
              <a:rPr lang="nb-NO"/>
              <a:t> </a:t>
            </a:r>
            <a:r>
              <a:rPr lang="nb-NO" err="1"/>
              <a:t>text</a:t>
            </a:r>
            <a:endParaRPr lang="nb-NO"/>
          </a:p>
        </p:txBody>
      </p:sp>
      <p:sp>
        <p:nvSpPr>
          <p:cNvPr id="7" name="Undertittel 2"/>
          <p:cNvSpPr>
            <a:spLocks noGrp="1"/>
          </p:cNvSpPr>
          <p:nvPr>
            <p:ph type="subTitle" idx="1" hasCustomPrompt="1"/>
          </p:nvPr>
        </p:nvSpPr>
        <p:spPr>
          <a:xfrm>
            <a:off x="467694" y="1256136"/>
            <a:ext cx="8219105" cy="2942639"/>
          </a:xfrm>
          <a:prstGeom prst="rect">
            <a:avLst/>
          </a:prstGeo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3306776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uk-UA"/>
              <a:t>Зразок заголовка</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949AF9C6-14FC-4AFE-AA54-BE5D865976B7}" type="datetimeFigureOut">
              <a:rPr lang="uk-UA" smtClean="0"/>
              <a:t>06.03.2023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374897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uk-UA"/>
              <a:t>Зразок заголовка</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949AF9C6-14FC-4AFE-AA54-BE5D865976B7}" type="datetimeFigureOut">
              <a:rPr lang="uk-UA" smtClean="0"/>
              <a:t>06.03.2023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2893653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uk-UA"/>
              <a:t>Зразок заголовка</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uk-UA"/>
              <a:t>Редагувати стиль зразка тексту</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949AF9C6-14FC-4AFE-AA54-BE5D865976B7}" type="datetimeFigureOut">
              <a:rPr lang="uk-UA" smtClean="0"/>
              <a:t>06.03.2023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0CBBBA3-D61F-42CE-BDBF-19C0FB908E62}" type="slidenum">
              <a:rPr lang="uk-UA" smtClean="0"/>
              <a:t>‹#›</a:t>
            </a:fld>
            <a:endParaRPr lang="uk-UA"/>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820878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uk-UA"/>
              <a:t>Зразок заголовка</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949AF9C6-14FC-4AFE-AA54-BE5D865976B7}" type="datetimeFigureOut">
              <a:rPr lang="uk-UA" smtClean="0"/>
              <a:t>06.03.2023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3656634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uk-UA"/>
              <a:t>Зразок заголовка</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Редагувати стиль зразка тексту</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Редагувати стиль зразка тексту</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Редагувати стиль зразка тексту</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Редагувати стиль зразка тексту</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Редагувати стиль зразка тексту</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Редагувати стиль зразка тексту</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9AF9C6-14FC-4AFE-AA54-BE5D865976B7}" type="datetimeFigureOut">
              <a:rPr lang="uk-UA" smtClean="0"/>
              <a:t>06.03.2023</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281998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uk-UA"/>
              <a:t>Зразок заголовка</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Редагувати стиль зразка тексту</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uk-UA"/>
              <a:t>Клацніть піктограму, щоб додати зображення</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Редагувати стиль зразка тексту</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Редагувати стиль зразка тексту</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uk-UA"/>
              <a:t>Клацніть піктограму, щоб додати зображення</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Редагувати стиль зразка тексту</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Редагувати стиль зразка тексту</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Редагувати стиль зразка тексту</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9AF9C6-14FC-4AFE-AA54-BE5D865976B7}" type="datetimeFigureOut">
              <a:rPr lang="uk-UA" smtClean="0"/>
              <a:t>06.03.2023</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28242299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49AF9C6-14FC-4AFE-AA54-BE5D865976B7}" type="datetimeFigureOut">
              <a:rPr lang="uk-UA" smtClean="0"/>
              <a:t>06.03.2023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3227243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uk-UA"/>
              <a:t>Зразок заголовка</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49AF9C6-14FC-4AFE-AA54-BE5D865976B7}" type="datetimeFigureOut">
              <a:rPr lang="uk-UA" smtClean="0"/>
              <a:t>06.03.2023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0CBBBA3-D61F-42CE-BDBF-19C0FB908E62}" type="slidenum">
              <a:rPr lang="uk-UA" smtClean="0"/>
              <a:t>‹#›</a:t>
            </a:fld>
            <a:endParaRPr lang="uk-UA"/>
          </a:p>
        </p:txBody>
      </p:sp>
    </p:spTree>
    <p:extLst>
      <p:ext uri="{BB962C8B-B14F-4D97-AF65-F5344CB8AC3E}">
        <p14:creationId xmlns:p14="http://schemas.microsoft.com/office/powerpoint/2010/main" val="2824826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229791"/>
            <a:ext cx="7393406"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4D4D4D"/>
              </a:buClr>
              <a:buSzPts val="6000"/>
              <a:buFont typeface="Calibri"/>
              <a:buNone/>
              <a:defRPr sz="4500" b="1">
                <a:solidFill>
                  <a:srgbClr val="4D4D4D"/>
                </a:solidFill>
              </a:defRPr>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100000"/>
              </a:lnSpc>
              <a:spcBef>
                <a:spcPts val="0"/>
              </a:spcBef>
              <a:spcAft>
                <a:spcPts val="0"/>
              </a:spcAft>
              <a:buClr>
                <a:schemeClr val="dk2"/>
              </a:buClr>
              <a:buSzPts val="1400"/>
              <a:buNone/>
              <a:defRPr/>
            </a:lvl6pPr>
            <a:lvl7pPr lvl="6" algn="l">
              <a:lnSpc>
                <a:spcPct val="100000"/>
              </a:lnSpc>
              <a:spcBef>
                <a:spcPts val="0"/>
              </a:spcBef>
              <a:spcAft>
                <a:spcPts val="0"/>
              </a:spcAft>
              <a:buClr>
                <a:schemeClr val="dk2"/>
              </a:buClr>
              <a:buSzPts val="1400"/>
              <a:buNone/>
              <a:defRPr/>
            </a:lvl7pPr>
            <a:lvl8pPr lvl="7" algn="l">
              <a:lnSpc>
                <a:spcPct val="100000"/>
              </a:lnSpc>
              <a:spcBef>
                <a:spcPts val="0"/>
              </a:spcBef>
              <a:spcAft>
                <a:spcPts val="0"/>
              </a:spcAft>
              <a:buClr>
                <a:schemeClr val="dk2"/>
              </a:buClr>
              <a:buSzPts val="1400"/>
              <a:buNone/>
              <a:defRPr/>
            </a:lvl8pPr>
            <a:lvl9pPr lvl="8" algn="l">
              <a:lnSpc>
                <a:spcPct val="100000"/>
              </a:lnSpc>
              <a:spcBef>
                <a:spcPts val="0"/>
              </a:spcBef>
              <a:spcAft>
                <a:spcPts val="0"/>
              </a:spcAft>
              <a:buClr>
                <a:schemeClr val="dk2"/>
              </a:buClr>
              <a:buSzPts val="1400"/>
              <a:buNone/>
              <a:defRPr/>
            </a:lvl9pPr>
          </a:lstStyle>
          <a:p>
            <a:endParaRPr/>
          </a:p>
        </p:txBody>
      </p:sp>
      <p:sp>
        <p:nvSpPr>
          <p:cNvPr id="17" name="Google Shape;17;p2"/>
          <p:cNvSpPr txBox="1">
            <a:spLocks noGrp="1"/>
          </p:cNvSpPr>
          <p:nvPr>
            <p:ph type="subTitle" idx="1"/>
          </p:nvPr>
        </p:nvSpPr>
        <p:spPr>
          <a:xfrm>
            <a:off x="1143000" y="3089547"/>
            <a:ext cx="7393406"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4D4D4D"/>
              </a:buClr>
              <a:buSzPts val="2400"/>
              <a:buNone/>
              <a:defRPr sz="1800" b="1">
                <a:solidFill>
                  <a:srgbClr val="4D4D4D"/>
                </a:solidFill>
              </a:defRPr>
            </a:lvl1pPr>
            <a:lvl2pPr lvl="1" algn="ctr">
              <a:lnSpc>
                <a:spcPct val="90000"/>
              </a:lnSpc>
              <a:spcBef>
                <a:spcPts val="375"/>
              </a:spcBef>
              <a:spcAft>
                <a:spcPts val="0"/>
              </a:spcAft>
              <a:buClr>
                <a:srgbClr val="00AEEF"/>
              </a:buClr>
              <a:buSzPts val="2000"/>
              <a:buNone/>
              <a:defRPr sz="1500"/>
            </a:lvl2pPr>
            <a:lvl3pPr lvl="2" algn="ctr">
              <a:lnSpc>
                <a:spcPct val="90000"/>
              </a:lnSpc>
              <a:spcBef>
                <a:spcPts val="375"/>
              </a:spcBef>
              <a:spcAft>
                <a:spcPts val="0"/>
              </a:spcAft>
              <a:buClr>
                <a:srgbClr val="7F7F7F"/>
              </a:buClr>
              <a:buSzPts val="1800"/>
              <a:buNone/>
              <a:defRPr sz="1350"/>
            </a:lvl3pPr>
            <a:lvl4pPr lvl="3" algn="ctr">
              <a:lnSpc>
                <a:spcPct val="90000"/>
              </a:lnSpc>
              <a:spcBef>
                <a:spcPts val="375"/>
              </a:spcBef>
              <a:spcAft>
                <a:spcPts val="0"/>
              </a:spcAft>
              <a:buClr>
                <a:srgbClr val="00A651"/>
              </a:buClr>
              <a:buSzPts val="1600"/>
              <a:buNone/>
              <a:defRPr sz="1200"/>
            </a:lvl4pPr>
            <a:lvl5pPr lvl="4" algn="ctr">
              <a:lnSpc>
                <a:spcPct val="90000"/>
              </a:lnSpc>
              <a:spcBef>
                <a:spcPts val="375"/>
              </a:spcBef>
              <a:spcAft>
                <a:spcPts val="0"/>
              </a:spcAft>
              <a:buClr>
                <a:srgbClr val="EE1B23"/>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Tree>
    <p:extLst>
      <p:ext uri="{BB962C8B-B14F-4D97-AF65-F5344CB8AC3E}">
        <p14:creationId xmlns:p14="http://schemas.microsoft.com/office/powerpoint/2010/main" val="30614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4"/>
        <p:cNvGrpSpPr/>
        <p:nvPr/>
      </p:nvGrpSpPr>
      <p:grpSpPr>
        <a:xfrm>
          <a:off x="0" y="0"/>
          <a:ext cx="0" cy="0"/>
          <a:chOff x="0" y="0"/>
          <a:chExt cx="0" cy="0"/>
        </a:xfrm>
      </p:grpSpPr>
      <p:sp>
        <p:nvSpPr>
          <p:cNvPr id="45" name="Google Shape;45;p7"/>
          <p:cNvSpPr/>
          <p:nvPr/>
        </p:nvSpPr>
        <p:spPr>
          <a:xfrm>
            <a:off x="7848600" y="0"/>
            <a:ext cx="1295400" cy="51435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6" name="Google Shape;46;p7"/>
          <p:cNvSpPr/>
          <p:nvPr/>
        </p:nvSpPr>
        <p:spPr>
          <a:xfrm rot="10800000">
            <a:off x="0" y="0"/>
            <a:ext cx="2415540" cy="1821180"/>
          </a:xfrm>
          <a:prstGeom prst="triangle">
            <a:avLst>
              <a:gd name="adj" fmla="val 100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7" name="Google Shape;47;p7"/>
          <p:cNvSpPr txBox="1">
            <a:spLocks noGrp="1"/>
          </p:cNvSpPr>
          <p:nvPr>
            <p:ph type="title"/>
          </p:nvPr>
        </p:nvSpPr>
        <p:spPr>
          <a:xfrm>
            <a:off x="628650" y="273844"/>
            <a:ext cx="7166610" cy="994172"/>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1"/>
              </a:buClr>
              <a:buSzPts val="4400"/>
              <a:buFont typeface="Calibri"/>
              <a:buNone/>
              <a:defRPr b="1">
                <a:solidFill>
                  <a:schemeClr val="accen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28650" y="1369219"/>
            <a:ext cx="3478530"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1"/>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3"/>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4"/>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49" name="Google Shape;49;p7" descr="A sign in the dark&#10;&#10;Description automatically generated"/>
          <p:cNvPicPr preferRelativeResize="0"/>
          <p:nvPr/>
        </p:nvPicPr>
        <p:blipFill rotWithShape="1">
          <a:blip r:embed="rId2">
            <a:alphaModFix/>
          </a:blip>
          <a:srcRect/>
          <a:stretch/>
        </p:blipFill>
        <p:spPr>
          <a:xfrm>
            <a:off x="7941296" y="4397260"/>
            <a:ext cx="1110009" cy="740006"/>
          </a:xfrm>
          <a:prstGeom prst="rect">
            <a:avLst/>
          </a:prstGeom>
          <a:noFill/>
          <a:ln>
            <a:noFill/>
          </a:ln>
        </p:spPr>
      </p:pic>
      <p:pic>
        <p:nvPicPr>
          <p:cNvPr id="50" name="Google Shape;50;p7" descr="A picture containing shape&#10;&#10;Description automatically generated"/>
          <p:cNvPicPr preferRelativeResize="0"/>
          <p:nvPr/>
        </p:nvPicPr>
        <p:blipFill rotWithShape="1">
          <a:blip r:embed="rId3">
            <a:alphaModFix/>
          </a:blip>
          <a:srcRect/>
          <a:stretch/>
        </p:blipFill>
        <p:spPr>
          <a:xfrm>
            <a:off x="650929" y="4748112"/>
            <a:ext cx="2066549" cy="294895"/>
          </a:xfrm>
          <a:prstGeom prst="rect">
            <a:avLst/>
          </a:prstGeom>
          <a:noFill/>
          <a:ln>
            <a:noFill/>
          </a:ln>
        </p:spPr>
      </p:pic>
      <p:sp>
        <p:nvSpPr>
          <p:cNvPr id="51" name="Google Shape;51;p7"/>
          <p:cNvSpPr txBox="1">
            <a:spLocks noGrp="1"/>
          </p:cNvSpPr>
          <p:nvPr>
            <p:ph type="body" idx="2"/>
          </p:nvPr>
        </p:nvSpPr>
        <p:spPr>
          <a:xfrm>
            <a:off x="4306247" y="1369219"/>
            <a:ext cx="3478530"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1"/>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3"/>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4"/>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021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ulletlist">
    <p:spTree>
      <p:nvGrpSpPr>
        <p:cNvPr id="1" name=""/>
        <p:cNvGrpSpPr/>
        <p:nvPr/>
      </p:nvGrpSpPr>
      <p:grpSpPr>
        <a:xfrm>
          <a:off x="0" y="0"/>
          <a:ext cx="0" cy="0"/>
          <a:chOff x="0" y="0"/>
          <a:chExt cx="0" cy="0"/>
        </a:xfrm>
      </p:grpSpPr>
      <p:sp>
        <p:nvSpPr>
          <p:cNvPr id="4" name="Rektangel 3"/>
          <p:cNvSpPr/>
          <p:nvPr userDrawn="1"/>
        </p:nvSpPr>
        <p:spPr>
          <a:xfrm>
            <a:off x="180000" y="180000"/>
            <a:ext cx="8784000" cy="42912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hasCustomPrompt="1"/>
          </p:nvPr>
        </p:nvSpPr>
        <p:spPr>
          <a:xfrm>
            <a:off x="457200" y="332339"/>
            <a:ext cx="8229600" cy="857250"/>
          </a:xfrm>
          <a:prstGeom prst="rect">
            <a:avLst/>
          </a:prstGeom>
        </p:spPr>
        <p:txBody>
          <a:bodyPr vert="horz"/>
          <a:lstStyle>
            <a:lvl1pPr algn="l">
              <a:defRPr sz="3600"/>
            </a:lvl1pPr>
          </a:lstStyle>
          <a:p>
            <a:r>
              <a:rPr lang="nb-NO"/>
              <a:t>Edit </a:t>
            </a:r>
            <a:r>
              <a:rPr lang="nb-NO" err="1"/>
              <a:t>this</a:t>
            </a:r>
            <a:r>
              <a:rPr lang="nb-NO"/>
              <a:t> </a:t>
            </a:r>
            <a:r>
              <a:rPr lang="nb-NO" err="1"/>
              <a:t>text</a:t>
            </a:r>
            <a:endParaRPr lang="nb-NO"/>
          </a:p>
        </p:txBody>
      </p:sp>
      <p:sp>
        <p:nvSpPr>
          <p:cNvPr id="7" name="Undertittel 2"/>
          <p:cNvSpPr>
            <a:spLocks noGrp="1"/>
          </p:cNvSpPr>
          <p:nvPr>
            <p:ph type="subTitle" idx="1" hasCustomPrompt="1"/>
          </p:nvPr>
        </p:nvSpPr>
        <p:spPr>
          <a:xfrm>
            <a:off x="467694" y="1256136"/>
            <a:ext cx="8219105" cy="2942639"/>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Edit </a:t>
            </a:r>
            <a:r>
              <a:rPr lang="nb-NO" err="1"/>
              <a:t>this</a:t>
            </a:r>
            <a:r>
              <a:rPr lang="nb-NO"/>
              <a:t> </a:t>
            </a:r>
            <a:r>
              <a:rPr lang="nb-NO" err="1"/>
              <a:t>text</a:t>
            </a:r>
            <a:endParaRPr lang="nb-NO"/>
          </a:p>
          <a:p>
            <a:r>
              <a:rPr lang="nb-NO"/>
              <a:t>And </a:t>
            </a:r>
            <a:r>
              <a:rPr lang="nb-NO" err="1"/>
              <a:t>edit</a:t>
            </a:r>
            <a:r>
              <a:rPr lang="nb-NO"/>
              <a:t> </a:t>
            </a:r>
            <a:r>
              <a:rPr lang="nb-NO" err="1"/>
              <a:t>this</a:t>
            </a:r>
            <a:r>
              <a:rPr lang="nb-NO"/>
              <a:t> </a:t>
            </a:r>
            <a:r>
              <a:rPr lang="nb-NO" err="1"/>
              <a:t>text</a:t>
            </a:r>
            <a:r>
              <a:rPr lang="nb-NO"/>
              <a:t> </a:t>
            </a:r>
            <a:r>
              <a:rPr lang="nb-NO" err="1"/>
              <a:t>too</a:t>
            </a:r>
            <a:endParaRPr lang="nb-NO"/>
          </a:p>
          <a:p>
            <a:r>
              <a:rPr lang="nb-NO"/>
              <a:t>This </a:t>
            </a:r>
            <a:r>
              <a:rPr lang="nb-NO" err="1"/>
              <a:t>text</a:t>
            </a:r>
            <a:r>
              <a:rPr lang="nb-NO"/>
              <a:t> </a:t>
            </a:r>
            <a:r>
              <a:rPr lang="nb-NO" err="1"/>
              <a:t>should</a:t>
            </a:r>
            <a:r>
              <a:rPr lang="nb-NO"/>
              <a:t> be </a:t>
            </a:r>
            <a:r>
              <a:rPr lang="nb-NO" err="1"/>
              <a:t>edited</a:t>
            </a:r>
            <a:endParaRPr lang="nb-NO"/>
          </a:p>
          <a:p>
            <a:endParaRPr lang="nb-NO"/>
          </a:p>
          <a:p>
            <a:endParaRPr lang="nb-NO"/>
          </a:p>
        </p:txBody>
      </p:sp>
    </p:spTree>
    <p:extLst>
      <p:ext uri="{BB962C8B-B14F-4D97-AF65-F5344CB8AC3E}">
        <p14:creationId xmlns:p14="http://schemas.microsoft.com/office/powerpoint/2010/main" val="1604338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312601" y="1060705"/>
            <a:ext cx="6469574" cy="29169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0000"/>
              </a:buClr>
              <a:buSzPts val="4400"/>
              <a:buFont typeface="Calibri"/>
              <a:buNone/>
              <a:defRPr b="1">
                <a:solidFill>
                  <a:srgbClr val="FF0000"/>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4" name="Google Shape;54;p8"/>
          <p:cNvPicPr preferRelativeResize="0"/>
          <p:nvPr/>
        </p:nvPicPr>
        <p:blipFill rotWithShape="1">
          <a:blip r:embed="rId2">
            <a:alphaModFix/>
          </a:blip>
          <a:srcRect/>
          <a:stretch/>
        </p:blipFill>
        <p:spPr>
          <a:xfrm>
            <a:off x="4840498" y="648528"/>
            <a:ext cx="3692231" cy="3554974"/>
          </a:xfrm>
          <a:prstGeom prst="rect">
            <a:avLst/>
          </a:prstGeom>
          <a:noFill/>
          <a:ln>
            <a:noFill/>
          </a:ln>
        </p:spPr>
      </p:pic>
      <p:pic>
        <p:nvPicPr>
          <p:cNvPr id="55" name="Google Shape;55;p8"/>
          <p:cNvPicPr preferRelativeResize="0"/>
          <p:nvPr/>
        </p:nvPicPr>
        <p:blipFill rotWithShape="1">
          <a:blip r:embed="rId3">
            <a:alphaModFix/>
          </a:blip>
          <a:srcRect/>
          <a:stretch/>
        </p:blipFill>
        <p:spPr>
          <a:xfrm>
            <a:off x="0" y="173391"/>
            <a:ext cx="1504950" cy="600075"/>
          </a:xfrm>
          <a:prstGeom prst="rect">
            <a:avLst/>
          </a:prstGeom>
          <a:noFill/>
          <a:ln>
            <a:noFill/>
          </a:ln>
        </p:spPr>
      </p:pic>
    </p:spTree>
    <p:extLst>
      <p:ext uri="{BB962C8B-B14F-4D97-AF65-F5344CB8AC3E}">
        <p14:creationId xmlns:p14="http://schemas.microsoft.com/office/powerpoint/2010/main" val="2107120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56"/>
        <p:cNvGrpSpPr/>
        <p:nvPr/>
      </p:nvGrpSpPr>
      <p:grpSpPr>
        <a:xfrm>
          <a:off x="0" y="0"/>
          <a:ext cx="0" cy="0"/>
          <a:chOff x="0" y="0"/>
          <a:chExt cx="0" cy="0"/>
        </a:xfrm>
      </p:grpSpPr>
      <p:sp>
        <p:nvSpPr>
          <p:cNvPr id="57" name="Google Shape;57;p9"/>
          <p:cNvSpPr/>
          <p:nvPr/>
        </p:nvSpPr>
        <p:spPr>
          <a:xfrm>
            <a:off x="3847455" y="0"/>
            <a:ext cx="5296546" cy="51435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8" name="Google Shape;58;p9"/>
          <p:cNvSpPr txBox="1">
            <a:spLocks noGrp="1"/>
          </p:cNvSpPr>
          <p:nvPr>
            <p:ph type="title"/>
          </p:nvPr>
        </p:nvSpPr>
        <p:spPr>
          <a:xfrm>
            <a:off x="4411689" y="442912"/>
            <a:ext cx="4168075"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2"/>
              </a:buClr>
              <a:buSzPts val="6000"/>
              <a:buFont typeface="Calibri"/>
              <a:buNone/>
              <a:defRPr sz="4500" b="1">
                <a:solidFill>
                  <a:schemeClr val="lt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9" name="Google Shape;59;p9" descr="A picture containing shape&#10;&#10;Description automatically generated"/>
          <p:cNvPicPr preferRelativeResize="0"/>
          <p:nvPr/>
        </p:nvPicPr>
        <p:blipFill rotWithShape="1">
          <a:blip r:embed="rId2">
            <a:alphaModFix/>
          </a:blip>
          <a:srcRect/>
          <a:stretch/>
        </p:blipFill>
        <p:spPr>
          <a:xfrm>
            <a:off x="650929" y="4748112"/>
            <a:ext cx="2066549" cy="294895"/>
          </a:xfrm>
          <a:prstGeom prst="rect">
            <a:avLst/>
          </a:prstGeom>
          <a:noFill/>
          <a:ln>
            <a:noFill/>
          </a:ln>
        </p:spPr>
      </p:pic>
      <p:pic>
        <p:nvPicPr>
          <p:cNvPr id="60" name="Google Shape;60;p9" descr="A sign in the dark&#10;&#10;Description automatically generated"/>
          <p:cNvPicPr preferRelativeResize="0"/>
          <p:nvPr/>
        </p:nvPicPr>
        <p:blipFill rotWithShape="1">
          <a:blip r:embed="rId3">
            <a:alphaModFix/>
          </a:blip>
          <a:srcRect/>
          <a:stretch/>
        </p:blipFill>
        <p:spPr>
          <a:xfrm>
            <a:off x="7635850" y="4378110"/>
            <a:ext cx="1110009" cy="740006"/>
          </a:xfrm>
          <a:prstGeom prst="rect">
            <a:avLst/>
          </a:prstGeom>
          <a:noFill/>
          <a:ln>
            <a:noFill/>
          </a:ln>
        </p:spPr>
      </p:pic>
      <p:sp>
        <p:nvSpPr>
          <p:cNvPr id="61" name="Google Shape;61;p9"/>
          <p:cNvSpPr txBox="1">
            <a:spLocks noGrp="1"/>
          </p:cNvSpPr>
          <p:nvPr>
            <p:ph type="body" idx="1"/>
          </p:nvPr>
        </p:nvSpPr>
        <p:spPr>
          <a:xfrm>
            <a:off x="378256" y="939998"/>
            <a:ext cx="3027497" cy="3263504"/>
          </a:xfrm>
          <a:prstGeom prst="rect">
            <a:avLst/>
          </a:prstGeom>
          <a:noFill/>
          <a:ln>
            <a:noFill/>
          </a:ln>
        </p:spPr>
        <p:txBody>
          <a:bodyPr spcFirstLastPara="1" wrap="square" lIns="91425" tIns="45700" rIns="91425" bIns="45700" anchor="t" anchorCtr="0">
            <a:normAutofit/>
          </a:bodyPr>
          <a:lstStyle>
            <a:lvl1pPr marL="342900" lvl="0" indent="-400050" algn="l">
              <a:lnSpc>
                <a:spcPct val="90000"/>
              </a:lnSpc>
              <a:spcBef>
                <a:spcPts val="750"/>
              </a:spcBef>
              <a:spcAft>
                <a:spcPts val="0"/>
              </a:spcAft>
              <a:buClr>
                <a:schemeClr val="accent1"/>
              </a:buClr>
              <a:buSzPts val="4800"/>
              <a:buFont typeface="Calibri"/>
              <a:buChar char="•"/>
              <a:defRPr sz="2400">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vl2pPr>
            <a:lvl3pPr marL="1028700" lvl="2" indent="-266700" algn="l">
              <a:lnSpc>
                <a:spcPct val="90000"/>
              </a:lnSpc>
              <a:spcBef>
                <a:spcPts val="375"/>
              </a:spcBef>
              <a:spcAft>
                <a:spcPts val="0"/>
              </a:spcAft>
              <a:buClr>
                <a:schemeClr val="accent3"/>
              </a:buClr>
              <a:buSzPts val="2000"/>
              <a:buChar char="•"/>
              <a:defRPr/>
            </a:lvl3pPr>
            <a:lvl4pPr marL="1371600" lvl="3" indent="-257175" algn="l">
              <a:lnSpc>
                <a:spcPct val="90000"/>
              </a:lnSpc>
              <a:spcBef>
                <a:spcPts val="375"/>
              </a:spcBef>
              <a:spcAft>
                <a:spcPts val="0"/>
              </a:spcAft>
              <a:buClr>
                <a:schemeClr val="accent4"/>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71883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Agenda">
  <p:cSld name="2_Agenda">
    <p:spTree>
      <p:nvGrpSpPr>
        <p:cNvPr id="1" name="Shape 62"/>
        <p:cNvGrpSpPr/>
        <p:nvPr/>
      </p:nvGrpSpPr>
      <p:grpSpPr>
        <a:xfrm>
          <a:off x="0" y="0"/>
          <a:ext cx="0" cy="0"/>
          <a:chOff x="0" y="0"/>
          <a:chExt cx="0" cy="0"/>
        </a:xfrm>
      </p:grpSpPr>
      <p:sp>
        <p:nvSpPr>
          <p:cNvPr id="63" name="Google Shape;63;p10"/>
          <p:cNvSpPr/>
          <p:nvPr/>
        </p:nvSpPr>
        <p:spPr>
          <a:xfrm>
            <a:off x="3847455" y="0"/>
            <a:ext cx="5296546" cy="51435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4" name="Google Shape;64;p10"/>
          <p:cNvSpPr txBox="1">
            <a:spLocks noGrp="1"/>
          </p:cNvSpPr>
          <p:nvPr>
            <p:ph type="title"/>
          </p:nvPr>
        </p:nvSpPr>
        <p:spPr>
          <a:xfrm>
            <a:off x="4411689" y="442912"/>
            <a:ext cx="4168075"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2"/>
              </a:buClr>
              <a:buSzPts val="6000"/>
              <a:buFont typeface="Calibri"/>
              <a:buNone/>
              <a:defRPr sz="4500" b="1">
                <a:solidFill>
                  <a:schemeClr val="lt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5" name="Google Shape;65;p10" descr="A picture containing shape&#10;&#10;Description automatically generated"/>
          <p:cNvPicPr preferRelativeResize="0"/>
          <p:nvPr/>
        </p:nvPicPr>
        <p:blipFill rotWithShape="1">
          <a:blip r:embed="rId2">
            <a:alphaModFix/>
          </a:blip>
          <a:srcRect/>
          <a:stretch/>
        </p:blipFill>
        <p:spPr>
          <a:xfrm>
            <a:off x="650929" y="4748112"/>
            <a:ext cx="2066549" cy="294895"/>
          </a:xfrm>
          <a:prstGeom prst="rect">
            <a:avLst/>
          </a:prstGeom>
          <a:noFill/>
          <a:ln>
            <a:noFill/>
          </a:ln>
        </p:spPr>
      </p:pic>
      <p:pic>
        <p:nvPicPr>
          <p:cNvPr id="66" name="Google Shape;66;p10" descr="A sign in the dark&#10;&#10;Description automatically generated"/>
          <p:cNvPicPr preferRelativeResize="0"/>
          <p:nvPr/>
        </p:nvPicPr>
        <p:blipFill rotWithShape="1">
          <a:blip r:embed="rId3">
            <a:alphaModFix/>
          </a:blip>
          <a:srcRect/>
          <a:stretch/>
        </p:blipFill>
        <p:spPr>
          <a:xfrm>
            <a:off x="7635850" y="4378110"/>
            <a:ext cx="1110009" cy="740006"/>
          </a:xfrm>
          <a:prstGeom prst="rect">
            <a:avLst/>
          </a:prstGeom>
          <a:noFill/>
          <a:ln>
            <a:noFill/>
          </a:ln>
        </p:spPr>
      </p:pic>
      <p:sp>
        <p:nvSpPr>
          <p:cNvPr id="67" name="Google Shape;67;p10"/>
          <p:cNvSpPr txBox="1">
            <a:spLocks noGrp="1"/>
          </p:cNvSpPr>
          <p:nvPr>
            <p:ph type="body" idx="1"/>
          </p:nvPr>
        </p:nvSpPr>
        <p:spPr>
          <a:xfrm>
            <a:off x="378256" y="939998"/>
            <a:ext cx="3027497" cy="3263504"/>
          </a:xfrm>
          <a:prstGeom prst="rect">
            <a:avLst/>
          </a:prstGeom>
          <a:noFill/>
          <a:ln>
            <a:noFill/>
          </a:ln>
        </p:spPr>
        <p:txBody>
          <a:bodyPr spcFirstLastPara="1" wrap="square" lIns="91425" tIns="45700" rIns="91425" bIns="45700" anchor="t" anchorCtr="0">
            <a:normAutofit/>
          </a:bodyPr>
          <a:lstStyle>
            <a:lvl1pPr marL="342900" lvl="0" indent="-400050" algn="l">
              <a:lnSpc>
                <a:spcPct val="90000"/>
              </a:lnSpc>
              <a:spcBef>
                <a:spcPts val="750"/>
              </a:spcBef>
              <a:spcAft>
                <a:spcPts val="0"/>
              </a:spcAft>
              <a:buClr>
                <a:schemeClr val="accent1"/>
              </a:buClr>
              <a:buSzPts val="4800"/>
              <a:buFont typeface="Calibri"/>
              <a:buChar char="•"/>
              <a:defRPr sz="2400">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vl2pPr>
            <a:lvl3pPr marL="1028700" lvl="2" indent="-266700" algn="l">
              <a:lnSpc>
                <a:spcPct val="90000"/>
              </a:lnSpc>
              <a:spcBef>
                <a:spcPts val="375"/>
              </a:spcBef>
              <a:spcAft>
                <a:spcPts val="0"/>
              </a:spcAft>
              <a:buClr>
                <a:schemeClr val="accent3"/>
              </a:buClr>
              <a:buSzPts val="2000"/>
              <a:buChar char="•"/>
              <a:defRPr/>
            </a:lvl3pPr>
            <a:lvl4pPr marL="1371600" lvl="3" indent="-257175" algn="l">
              <a:lnSpc>
                <a:spcPct val="90000"/>
              </a:lnSpc>
              <a:spcBef>
                <a:spcPts val="375"/>
              </a:spcBef>
              <a:spcAft>
                <a:spcPts val="0"/>
              </a:spcAft>
              <a:buClr>
                <a:schemeClr val="accent4"/>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424436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Agenda">
  <p:cSld name="3_Agenda">
    <p:spTree>
      <p:nvGrpSpPr>
        <p:cNvPr id="1" name="Shape 68"/>
        <p:cNvGrpSpPr/>
        <p:nvPr/>
      </p:nvGrpSpPr>
      <p:grpSpPr>
        <a:xfrm>
          <a:off x="0" y="0"/>
          <a:ext cx="0" cy="0"/>
          <a:chOff x="0" y="0"/>
          <a:chExt cx="0" cy="0"/>
        </a:xfrm>
      </p:grpSpPr>
      <p:sp>
        <p:nvSpPr>
          <p:cNvPr id="69" name="Google Shape;69;p11"/>
          <p:cNvSpPr/>
          <p:nvPr/>
        </p:nvSpPr>
        <p:spPr>
          <a:xfrm>
            <a:off x="3847455" y="0"/>
            <a:ext cx="5296546" cy="5143500"/>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0" name="Google Shape;70;p11"/>
          <p:cNvSpPr txBox="1">
            <a:spLocks noGrp="1"/>
          </p:cNvSpPr>
          <p:nvPr>
            <p:ph type="title"/>
          </p:nvPr>
        </p:nvSpPr>
        <p:spPr>
          <a:xfrm>
            <a:off x="4411689" y="442912"/>
            <a:ext cx="4168075"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2"/>
              </a:buClr>
              <a:buSzPts val="6000"/>
              <a:buFont typeface="Calibri"/>
              <a:buNone/>
              <a:defRPr sz="4500" b="1">
                <a:solidFill>
                  <a:schemeClr val="lt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1" name="Google Shape;71;p11" descr="A picture containing shape&#10;&#10;Description automatically generated"/>
          <p:cNvPicPr preferRelativeResize="0"/>
          <p:nvPr/>
        </p:nvPicPr>
        <p:blipFill rotWithShape="1">
          <a:blip r:embed="rId2">
            <a:alphaModFix/>
          </a:blip>
          <a:srcRect/>
          <a:stretch/>
        </p:blipFill>
        <p:spPr>
          <a:xfrm>
            <a:off x="650929" y="4748112"/>
            <a:ext cx="2066549" cy="294895"/>
          </a:xfrm>
          <a:prstGeom prst="rect">
            <a:avLst/>
          </a:prstGeom>
          <a:noFill/>
          <a:ln>
            <a:noFill/>
          </a:ln>
        </p:spPr>
      </p:pic>
      <p:pic>
        <p:nvPicPr>
          <p:cNvPr id="72" name="Google Shape;72;p11" descr="A sign in the dark&#10;&#10;Description automatically generated"/>
          <p:cNvPicPr preferRelativeResize="0"/>
          <p:nvPr/>
        </p:nvPicPr>
        <p:blipFill rotWithShape="1">
          <a:blip r:embed="rId3">
            <a:alphaModFix/>
          </a:blip>
          <a:srcRect/>
          <a:stretch/>
        </p:blipFill>
        <p:spPr>
          <a:xfrm>
            <a:off x="7635850" y="4378110"/>
            <a:ext cx="1110009" cy="740006"/>
          </a:xfrm>
          <a:prstGeom prst="rect">
            <a:avLst/>
          </a:prstGeom>
          <a:noFill/>
          <a:ln>
            <a:noFill/>
          </a:ln>
        </p:spPr>
      </p:pic>
      <p:sp>
        <p:nvSpPr>
          <p:cNvPr id="73" name="Google Shape;73;p11"/>
          <p:cNvSpPr txBox="1">
            <a:spLocks noGrp="1"/>
          </p:cNvSpPr>
          <p:nvPr>
            <p:ph type="body" idx="1"/>
          </p:nvPr>
        </p:nvSpPr>
        <p:spPr>
          <a:xfrm>
            <a:off x="378256" y="939998"/>
            <a:ext cx="3027497" cy="3263504"/>
          </a:xfrm>
          <a:prstGeom prst="rect">
            <a:avLst/>
          </a:prstGeom>
          <a:noFill/>
          <a:ln>
            <a:noFill/>
          </a:ln>
        </p:spPr>
        <p:txBody>
          <a:bodyPr spcFirstLastPara="1" wrap="square" lIns="91425" tIns="45700" rIns="91425" bIns="45700" anchor="t" anchorCtr="0">
            <a:normAutofit/>
          </a:bodyPr>
          <a:lstStyle>
            <a:lvl1pPr marL="342900" lvl="0" indent="-400050" algn="l">
              <a:lnSpc>
                <a:spcPct val="90000"/>
              </a:lnSpc>
              <a:spcBef>
                <a:spcPts val="750"/>
              </a:spcBef>
              <a:spcAft>
                <a:spcPts val="0"/>
              </a:spcAft>
              <a:buClr>
                <a:schemeClr val="accent1"/>
              </a:buClr>
              <a:buSzPts val="4800"/>
              <a:buFont typeface="Calibri"/>
              <a:buChar char="•"/>
              <a:defRPr sz="2400">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vl2pPr>
            <a:lvl3pPr marL="1028700" lvl="2" indent="-266700" algn="l">
              <a:lnSpc>
                <a:spcPct val="90000"/>
              </a:lnSpc>
              <a:spcBef>
                <a:spcPts val="375"/>
              </a:spcBef>
              <a:spcAft>
                <a:spcPts val="0"/>
              </a:spcAft>
              <a:buClr>
                <a:schemeClr val="accent3"/>
              </a:buClr>
              <a:buSzPts val="2000"/>
              <a:buChar char="•"/>
              <a:defRPr/>
            </a:lvl3pPr>
            <a:lvl4pPr marL="1371600" lvl="3" indent="-257175" algn="l">
              <a:lnSpc>
                <a:spcPct val="90000"/>
              </a:lnSpc>
              <a:spcBef>
                <a:spcPts val="375"/>
              </a:spcBef>
              <a:spcAft>
                <a:spcPts val="0"/>
              </a:spcAft>
              <a:buClr>
                <a:schemeClr val="accent4"/>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13782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ransition Layout">
  <p:cSld name="Transition Layout">
    <p:spTree>
      <p:nvGrpSpPr>
        <p:cNvPr id="1" name="Shape 74"/>
        <p:cNvGrpSpPr/>
        <p:nvPr/>
      </p:nvGrpSpPr>
      <p:grpSpPr>
        <a:xfrm>
          <a:off x="0" y="0"/>
          <a:ext cx="0" cy="0"/>
          <a:chOff x="0" y="0"/>
          <a:chExt cx="0" cy="0"/>
        </a:xfrm>
      </p:grpSpPr>
      <p:sp>
        <p:nvSpPr>
          <p:cNvPr id="75" name="Google Shape;75;p12"/>
          <p:cNvSpPr/>
          <p:nvPr/>
        </p:nvSpPr>
        <p:spPr>
          <a:xfrm rot="-1918408">
            <a:off x="6017268" y="4225123"/>
            <a:ext cx="5740400" cy="994172"/>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6" name="Google Shape;76;p12"/>
          <p:cNvSpPr/>
          <p:nvPr/>
        </p:nvSpPr>
        <p:spPr>
          <a:xfrm rot="-1918408">
            <a:off x="4713741" y="3615523"/>
            <a:ext cx="5740400" cy="994172"/>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7" name="Google Shape;77;p12"/>
          <p:cNvSpPr/>
          <p:nvPr/>
        </p:nvSpPr>
        <p:spPr>
          <a:xfrm rot="-1918408">
            <a:off x="-1310139" y="533805"/>
            <a:ext cx="5740400" cy="99417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8" name="Google Shape;78;p12"/>
          <p:cNvSpPr/>
          <p:nvPr/>
        </p:nvSpPr>
        <p:spPr>
          <a:xfrm rot="-1918408">
            <a:off x="-2613666" y="-75795"/>
            <a:ext cx="5740400" cy="994172"/>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9" name="Google Shape;79;p12"/>
          <p:cNvSpPr txBox="1">
            <a:spLocks noGrp="1"/>
          </p:cNvSpPr>
          <p:nvPr>
            <p:ph type="title"/>
          </p:nvPr>
        </p:nvSpPr>
        <p:spPr>
          <a:xfrm>
            <a:off x="2511425" y="2074664"/>
            <a:ext cx="412115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043596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0"/>
        <p:cNvGrpSpPr/>
        <p:nvPr/>
      </p:nvGrpSpPr>
      <p:grpSpPr>
        <a:xfrm>
          <a:off x="0" y="0"/>
          <a:ext cx="0" cy="0"/>
          <a:chOff x="0" y="0"/>
          <a:chExt cx="0" cy="0"/>
        </a:xfrm>
      </p:grpSpPr>
      <p:sp>
        <p:nvSpPr>
          <p:cNvPr id="81" name="Google Shape;81;p13"/>
          <p:cNvSpPr/>
          <p:nvPr/>
        </p:nvSpPr>
        <p:spPr>
          <a:xfrm>
            <a:off x="0" y="0"/>
            <a:ext cx="1906291" cy="51435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2" name="Google Shape;82;p13"/>
          <p:cNvSpPr txBox="1">
            <a:spLocks noGrp="1"/>
          </p:cNvSpPr>
          <p:nvPr>
            <p:ph type="title"/>
          </p:nvPr>
        </p:nvSpPr>
        <p:spPr>
          <a:xfrm>
            <a:off x="2045776" y="273844"/>
            <a:ext cx="6469574"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b="1">
                <a:solidFill>
                  <a:schemeClr val="accen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body" idx="1"/>
          </p:nvPr>
        </p:nvSpPr>
        <p:spPr>
          <a:xfrm>
            <a:off x="2045776" y="1369219"/>
            <a:ext cx="6469574"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1"/>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3"/>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4"/>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84" name="Google Shape;84;p13" descr="A picture containing shape&#10;&#10;Description automatically generated"/>
          <p:cNvPicPr preferRelativeResize="0"/>
          <p:nvPr/>
        </p:nvPicPr>
        <p:blipFill rotWithShape="1">
          <a:blip r:embed="rId2">
            <a:alphaModFix/>
          </a:blip>
          <a:srcRect/>
          <a:stretch/>
        </p:blipFill>
        <p:spPr>
          <a:xfrm>
            <a:off x="6448801" y="4768041"/>
            <a:ext cx="2066549" cy="294895"/>
          </a:xfrm>
          <a:prstGeom prst="rect">
            <a:avLst/>
          </a:prstGeom>
          <a:noFill/>
          <a:ln>
            <a:noFill/>
          </a:ln>
        </p:spPr>
      </p:pic>
      <p:pic>
        <p:nvPicPr>
          <p:cNvPr id="85" name="Google Shape;85;p13" descr="A sign in the dark&#10;&#10;Description automatically generated"/>
          <p:cNvPicPr preferRelativeResize="0"/>
          <p:nvPr/>
        </p:nvPicPr>
        <p:blipFill rotWithShape="1">
          <a:blip r:embed="rId3">
            <a:alphaModFix/>
          </a:blip>
          <a:srcRect/>
          <a:stretch/>
        </p:blipFill>
        <p:spPr>
          <a:xfrm>
            <a:off x="398141" y="4322930"/>
            <a:ext cx="1110009" cy="740006"/>
          </a:xfrm>
          <a:prstGeom prst="rect">
            <a:avLst/>
          </a:prstGeom>
          <a:noFill/>
          <a:ln>
            <a:noFill/>
          </a:ln>
        </p:spPr>
      </p:pic>
    </p:spTree>
    <p:extLst>
      <p:ext uri="{BB962C8B-B14F-4D97-AF65-F5344CB8AC3E}">
        <p14:creationId xmlns:p14="http://schemas.microsoft.com/office/powerpoint/2010/main" val="1392088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6"/>
        <p:cNvGrpSpPr/>
        <p:nvPr/>
      </p:nvGrpSpPr>
      <p:grpSpPr>
        <a:xfrm>
          <a:off x="0" y="0"/>
          <a:ext cx="0" cy="0"/>
          <a:chOff x="0" y="0"/>
          <a:chExt cx="0" cy="0"/>
        </a:xfrm>
      </p:grpSpPr>
      <p:sp>
        <p:nvSpPr>
          <p:cNvPr id="87" name="Google Shape;87;p14"/>
          <p:cNvSpPr/>
          <p:nvPr/>
        </p:nvSpPr>
        <p:spPr>
          <a:xfrm>
            <a:off x="0" y="0"/>
            <a:ext cx="1906291" cy="51435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8" name="Google Shape;88;p14"/>
          <p:cNvSpPr txBox="1">
            <a:spLocks noGrp="1"/>
          </p:cNvSpPr>
          <p:nvPr>
            <p:ph type="title"/>
          </p:nvPr>
        </p:nvSpPr>
        <p:spPr>
          <a:xfrm>
            <a:off x="2045776" y="273844"/>
            <a:ext cx="6469574"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4400"/>
              <a:buFont typeface="Calibri"/>
              <a:buNone/>
              <a:defRPr b="1">
                <a:solidFill>
                  <a:schemeClr val="accent3"/>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body" idx="1"/>
          </p:nvPr>
        </p:nvSpPr>
        <p:spPr>
          <a:xfrm>
            <a:off x="2045776" y="1369219"/>
            <a:ext cx="6469574"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3"/>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4"/>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1"/>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2"/>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90" name="Google Shape;90;p14" descr="A picture containing shape&#10;&#10;Description automatically generated"/>
          <p:cNvPicPr preferRelativeResize="0"/>
          <p:nvPr/>
        </p:nvPicPr>
        <p:blipFill rotWithShape="1">
          <a:blip r:embed="rId2">
            <a:alphaModFix/>
          </a:blip>
          <a:srcRect/>
          <a:stretch/>
        </p:blipFill>
        <p:spPr>
          <a:xfrm>
            <a:off x="6448801" y="4768041"/>
            <a:ext cx="2066549" cy="294895"/>
          </a:xfrm>
          <a:prstGeom prst="rect">
            <a:avLst/>
          </a:prstGeom>
          <a:noFill/>
          <a:ln>
            <a:noFill/>
          </a:ln>
        </p:spPr>
      </p:pic>
      <p:pic>
        <p:nvPicPr>
          <p:cNvPr id="91" name="Google Shape;91;p14" descr="A sign in the dark&#10;&#10;Description automatically generated"/>
          <p:cNvPicPr preferRelativeResize="0"/>
          <p:nvPr/>
        </p:nvPicPr>
        <p:blipFill rotWithShape="1">
          <a:blip r:embed="rId3">
            <a:alphaModFix/>
          </a:blip>
          <a:srcRect/>
          <a:stretch/>
        </p:blipFill>
        <p:spPr>
          <a:xfrm>
            <a:off x="398141" y="4322930"/>
            <a:ext cx="1110009" cy="740006"/>
          </a:xfrm>
          <a:prstGeom prst="rect">
            <a:avLst/>
          </a:prstGeom>
          <a:noFill/>
          <a:ln>
            <a:noFill/>
          </a:ln>
        </p:spPr>
      </p:pic>
    </p:spTree>
    <p:extLst>
      <p:ext uri="{BB962C8B-B14F-4D97-AF65-F5344CB8AC3E}">
        <p14:creationId xmlns:p14="http://schemas.microsoft.com/office/powerpoint/2010/main" val="3252024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2"/>
        <p:cNvGrpSpPr/>
        <p:nvPr/>
      </p:nvGrpSpPr>
      <p:grpSpPr>
        <a:xfrm>
          <a:off x="0" y="0"/>
          <a:ext cx="0" cy="0"/>
          <a:chOff x="0" y="0"/>
          <a:chExt cx="0" cy="0"/>
        </a:xfrm>
      </p:grpSpPr>
      <p:sp>
        <p:nvSpPr>
          <p:cNvPr id="93" name="Google Shape;93;p15"/>
          <p:cNvSpPr/>
          <p:nvPr/>
        </p:nvSpPr>
        <p:spPr>
          <a:xfrm>
            <a:off x="0" y="0"/>
            <a:ext cx="1906291" cy="5143500"/>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4" name="Google Shape;94;p15"/>
          <p:cNvSpPr txBox="1">
            <a:spLocks noGrp="1"/>
          </p:cNvSpPr>
          <p:nvPr>
            <p:ph type="title"/>
          </p:nvPr>
        </p:nvSpPr>
        <p:spPr>
          <a:xfrm>
            <a:off x="2045776" y="273844"/>
            <a:ext cx="6469574"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4400"/>
              <a:buFont typeface="Calibri"/>
              <a:buNone/>
              <a:defRPr b="1">
                <a:solidFill>
                  <a:schemeClr val="accent4"/>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5"/>
          <p:cNvSpPr txBox="1">
            <a:spLocks noGrp="1"/>
          </p:cNvSpPr>
          <p:nvPr>
            <p:ph type="body" idx="1"/>
          </p:nvPr>
        </p:nvSpPr>
        <p:spPr>
          <a:xfrm>
            <a:off x="2045776" y="1369219"/>
            <a:ext cx="6469574"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4"/>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1"/>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2"/>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3"/>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96" name="Google Shape;96;p15" descr="A picture containing shape&#10;&#10;Description automatically generated"/>
          <p:cNvPicPr preferRelativeResize="0"/>
          <p:nvPr/>
        </p:nvPicPr>
        <p:blipFill rotWithShape="1">
          <a:blip r:embed="rId2">
            <a:alphaModFix/>
          </a:blip>
          <a:srcRect/>
          <a:stretch/>
        </p:blipFill>
        <p:spPr>
          <a:xfrm>
            <a:off x="6448801" y="4768041"/>
            <a:ext cx="2066549" cy="294895"/>
          </a:xfrm>
          <a:prstGeom prst="rect">
            <a:avLst/>
          </a:prstGeom>
          <a:noFill/>
          <a:ln>
            <a:noFill/>
          </a:ln>
        </p:spPr>
      </p:pic>
      <p:pic>
        <p:nvPicPr>
          <p:cNvPr id="97" name="Google Shape;97;p15" descr="A sign in the dark&#10;&#10;Description automatically generated"/>
          <p:cNvPicPr preferRelativeResize="0"/>
          <p:nvPr/>
        </p:nvPicPr>
        <p:blipFill rotWithShape="1">
          <a:blip r:embed="rId3">
            <a:alphaModFix/>
          </a:blip>
          <a:srcRect/>
          <a:stretch/>
        </p:blipFill>
        <p:spPr>
          <a:xfrm>
            <a:off x="398141" y="4322930"/>
            <a:ext cx="1110009" cy="740006"/>
          </a:xfrm>
          <a:prstGeom prst="rect">
            <a:avLst/>
          </a:prstGeom>
          <a:noFill/>
          <a:ln>
            <a:noFill/>
          </a:ln>
        </p:spPr>
      </p:pic>
    </p:spTree>
    <p:extLst>
      <p:ext uri="{BB962C8B-B14F-4D97-AF65-F5344CB8AC3E}">
        <p14:creationId xmlns:p14="http://schemas.microsoft.com/office/powerpoint/2010/main" val="4223396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8"/>
        <p:cNvGrpSpPr/>
        <p:nvPr/>
      </p:nvGrpSpPr>
      <p:grpSpPr>
        <a:xfrm>
          <a:off x="0" y="0"/>
          <a:ext cx="0" cy="0"/>
          <a:chOff x="0" y="0"/>
          <a:chExt cx="0" cy="0"/>
        </a:xfrm>
      </p:grpSpPr>
      <p:sp>
        <p:nvSpPr>
          <p:cNvPr id="99" name="Google Shape;99;p16"/>
          <p:cNvSpPr/>
          <p:nvPr/>
        </p:nvSpPr>
        <p:spPr>
          <a:xfrm>
            <a:off x="7237710" y="0"/>
            <a:ext cx="1906291" cy="51435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0" name="Google Shape;100;p16"/>
          <p:cNvSpPr txBox="1">
            <a:spLocks noGrp="1"/>
          </p:cNvSpPr>
          <p:nvPr>
            <p:ph type="title"/>
          </p:nvPr>
        </p:nvSpPr>
        <p:spPr>
          <a:xfrm>
            <a:off x="650929" y="273844"/>
            <a:ext cx="6469574"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b="1">
                <a:solidFill>
                  <a:schemeClr val="accen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650929" y="1376312"/>
            <a:ext cx="6469574"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1"/>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3"/>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4"/>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02" name="Google Shape;102;p16" descr="A picture containing shape&#10;&#10;Description automatically generated"/>
          <p:cNvPicPr preferRelativeResize="0"/>
          <p:nvPr/>
        </p:nvPicPr>
        <p:blipFill rotWithShape="1">
          <a:blip r:embed="rId2">
            <a:alphaModFix/>
          </a:blip>
          <a:srcRect/>
          <a:stretch/>
        </p:blipFill>
        <p:spPr>
          <a:xfrm>
            <a:off x="650929" y="4748112"/>
            <a:ext cx="2066549" cy="294895"/>
          </a:xfrm>
          <a:prstGeom prst="rect">
            <a:avLst/>
          </a:prstGeom>
          <a:noFill/>
          <a:ln>
            <a:noFill/>
          </a:ln>
        </p:spPr>
      </p:pic>
      <p:pic>
        <p:nvPicPr>
          <p:cNvPr id="103" name="Google Shape;103;p16" descr="A sign in the dark&#10;&#10;Description automatically generated"/>
          <p:cNvPicPr preferRelativeResize="0"/>
          <p:nvPr/>
        </p:nvPicPr>
        <p:blipFill rotWithShape="1">
          <a:blip r:embed="rId3">
            <a:alphaModFix/>
          </a:blip>
          <a:srcRect/>
          <a:stretch/>
        </p:blipFill>
        <p:spPr>
          <a:xfrm>
            <a:off x="7635850" y="4378110"/>
            <a:ext cx="1110009" cy="740006"/>
          </a:xfrm>
          <a:prstGeom prst="rect">
            <a:avLst/>
          </a:prstGeom>
          <a:noFill/>
          <a:ln>
            <a:noFill/>
          </a:ln>
        </p:spPr>
      </p:pic>
    </p:spTree>
    <p:extLst>
      <p:ext uri="{BB962C8B-B14F-4D97-AF65-F5344CB8AC3E}">
        <p14:creationId xmlns:p14="http://schemas.microsoft.com/office/powerpoint/2010/main" val="3901053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04"/>
        <p:cNvGrpSpPr/>
        <p:nvPr/>
      </p:nvGrpSpPr>
      <p:grpSpPr>
        <a:xfrm>
          <a:off x="0" y="0"/>
          <a:ext cx="0" cy="0"/>
          <a:chOff x="0" y="0"/>
          <a:chExt cx="0" cy="0"/>
        </a:xfrm>
      </p:grpSpPr>
      <p:sp>
        <p:nvSpPr>
          <p:cNvPr id="105" name="Google Shape;105;p17"/>
          <p:cNvSpPr/>
          <p:nvPr/>
        </p:nvSpPr>
        <p:spPr>
          <a:xfrm>
            <a:off x="7237710" y="0"/>
            <a:ext cx="1906291" cy="51435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6" name="Google Shape;106;p17"/>
          <p:cNvSpPr txBox="1">
            <a:spLocks noGrp="1"/>
          </p:cNvSpPr>
          <p:nvPr>
            <p:ph type="title"/>
          </p:nvPr>
        </p:nvSpPr>
        <p:spPr>
          <a:xfrm>
            <a:off x="650929" y="273844"/>
            <a:ext cx="6469574"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b="1">
                <a:solidFill>
                  <a:schemeClr val="accent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7"/>
          <p:cNvSpPr txBox="1">
            <a:spLocks noGrp="1"/>
          </p:cNvSpPr>
          <p:nvPr>
            <p:ph type="body" idx="1"/>
          </p:nvPr>
        </p:nvSpPr>
        <p:spPr>
          <a:xfrm>
            <a:off x="650929" y="1376312"/>
            <a:ext cx="6469574"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2"/>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3"/>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4"/>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1"/>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08" name="Google Shape;108;p17" descr="A picture containing shape&#10;&#10;Description automatically generated"/>
          <p:cNvPicPr preferRelativeResize="0"/>
          <p:nvPr/>
        </p:nvPicPr>
        <p:blipFill rotWithShape="1">
          <a:blip r:embed="rId2">
            <a:alphaModFix/>
          </a:blip>
          <a:srcRect/>
          <a:stretch/>
        </p:blipFill>
        <p:spPr>
          <a:xfrm>
            <a:off x="650929" y="4748112"/>
            <a:ext cx="2066549" cy="294895"/>
          </a:xfrm>
          <a:prstGeom prst="rect">
            <a:avLst/>
          </a:prstGeom>
          <a:noFill/>
          <a:ln>
            <a:noFill/>
          </a:ln>
        </p:spPr>
      </p:pic>
      <p:pic>
        <p:nvPicPr>
          <p:cNvPr id="109" name="Google Shape;109;p17" descr="A sign in the dark&#10;&#10;Description automatically generated"/>
          <p:cNvPicPr preferRelativeResize="0"/>
          <p:nvPr/>
        </p:nvPicPr>
        <p:blipFill rotWithShape="1">
          <a:blip r:embed="rId3">
            <a:alphaModFix/>
          </a:blip>
          <a:srcRect/>
          <a:stretch/>
        </p:blipFill>
        <p:spPr>
          <a:xfrm>
            <a:off x="7635850" y="4378110"/>
            <a:ext cx="1110009" cy="740006"/>
          </a:xfrm>
          <a:prstGeom prst="rect">
            <a:avLst/>
          </a:prstGeom>
          <a:noFill/>
          <a:ln>
            <a:noFill/>
          </a:ln>
        </p:spPr>
      </p:pic>
    </p:spTree>
    <p:extLst>
      <p:ext uri="{BB962C8B-B14F-4D97-AF65-F5344CB8AC3E}">
        <p14:creationId xmlns:p14="http://schemas.microsoft.com/office/powerpoint/2010/main" val="248269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no heading">
    <p:spTree>
      <p:nvGrpSpPr>
        <p:cNvPr id="1" name=""/>
        <p:cNvGrpSpPr/>
        <p:nvPr/>
      </p:nvGrpSpPr>
      <p:grpSpPr>
        <a:xfrm>
          <a:off x="0" y="0"/>
          <a:ext cx="0" cy="0"/>
          <a:chOff x="0" y="0"/>
          <a:chExt cx="0" cy="0"/>
        </a:xfrm>
      </p:grpSpPr>
      <p:sp>
        <p:nvSpPr>
          <p:cNvPr id="4" name="Rektangel 3"/>
          <p:cNvSpPr/>
          <p:nvPr userDrawn="1"/>
        </p:nvSpPr>
        <p:spPr>
          <a:xfrm>
            <a:off x="180000" y="180000"/>
            <a:ext cx="8784488" cy="42912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Undertittel 2"/>
          <p:cNvSpPr>
            <a:spLocks noGrp="1"/>
          </p:cNvSpPr>
          <p:nvPr>
            <p:ph type="subTitle" idx="1" hasCustomPrompt="1"/>
          </p:nvPr>
        </p:nvSpPr>
        <p:spPr>
          <a:xfrm>
            <a:off x="323528" y="512677"/>
            <a:ext cx="8496944" cy="3787265"/>
          </a:xfrm>
          <a:prstGeom prst="rect">
            <a:avLst/>
          </a:prstGeo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201632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10"/>
        <p:cNvGrpSpPr/>
        <p:nvPr/>
      </p:nvGrpSpPr>
      <p:grpSpPr>
        <a:xfrm>
          <a:off x="0" y="0"/>
          <a:ext cx="0" cy="0"/>
          <a:chOff x="0" y="0"/>
          <a:chExt cx="0" cy="0"/>
        </a:xfrm>
      </p:grpSpPr>
      <p:sp>
        <p:nvSpPr>
          <p:cNvPr id="111" name="Google Shape;111;p18"/>
          <p:cNvSpPr/>
          <p:nvPr/>
        </p:nvSpPr>
        <p:spPr>
          <a:xfrm>
            <a:off x="7237710" y="0"/>
            <a:ext cx="1906291" cy="5143500"/>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2" name="Google Shape;112;p18"/>
          <p:cNvSpPr txBox="1">
            <a:spLocks noGrp="1"/>
          </p:cNvSpPr>
          <p:nvPr>
            <p:ph type="title"/>
          </p:nvPr>
        </p:nvSpPr>
        <p:spPr>
          <a:xfrm>
            <a:off x="650929" y="273844"/>
            <a:ext cx="6469574"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4400"/>
              <a:buFont typeface="Calibri"/>
              <a:buNone/>
              <a:defRPr b="1">
                <a:solidFill>
                  <a:schemeClr val="accent4"/>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8"/>
          <p:cNvSpPr txBox="1">
            <a:spLocks noGrp="1"/>
          </p:cNvSpPr>
          <p:nvPr>
            <p:ph type="body" idx="1"/>
          </p:nvPr>
        </p:nvSpPr>
        <p:spPr>
          <a:xfrm>
            <a:off x="650929" y="1376312"/>
            <a:ext cx="6469574"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4"/>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1"/>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2"/>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3"/>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14" name="Google Shape;114;p18" descr="A picture containing shape&#10;&#10;Description automatically generated"/>
          <p:cNvPicPr preferRelativeResize="0"/>
          <p:nvPr/>
        </p:nvPicPr>
        <p:blipFill rotWithShape="1">
          <a:blip r:embed="rId2">
            <a:alphaModFix/>
          </a:blip>
          <a:srcRect/>
          <a:stretch/>
        </p:blipFill>
        <p:spPr>
          <a:xfrm>
            <a:off x="650929" y="4748112"/>
            <a:ext cx="2066549" cy="294895"/>
          </a:xfrm>
          <a:prstGeom prst="rect">
            <a:avLst/>
          </a:prstGeom>
          <a:noFill/>
          <a:ln>
            <a:noFill/>
          </a:ln>
        </p:spPr>
      </p:pic>
      <p:pic>
        <p:nvPicPr>
          <p:cNvPr id="115" name="Google Shape;115;p18" descr="A sign in the dark&#10;&#10;Description automatically generated"/>
          <p:cNvPicPr preferRelativeResize="0"/>
          <p:nvPr/>
        </p:nvPicPr>
        <p:blipFill rotWithShape="1">
          <a:blip r:embed="rId3">
            <a:alphaModFix/>
          </a:blip>
          <a:srcRect/>
          <a:stretch/>
        </p:blipFill>
        <p:spPr>
          <a:xfrm>
            <a:off x="7635850" y="4378110"/>
            <a:ext cx="1110009" cy="740006"/>
          </a:xfrm>
          <a:prstGeom prst="rect">
            <a:avLst/>
          </a:prstGeom>
          <a:noFill/>
          <a:ln>
            <a:noFill/>
          </a:ln>
        </p:spPr>
      </p:pic>
    </p:spTree>
    <p:extLst>
      <p:ext uri="{BB962C8B-B14F-4D97-AF65-F5344CB8AC3E}">
        <p14:creationId xmlns:p14="http://schemas.microsoft.com/office/powerpoint/2010/main" val="1835617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16"/>
        <p:cNvGrpSpPr/>
        <p:nvPr/>
      </p:nvGrpSpPr>
      <p:grpSpPr>
        <a:xfrm>
          <a:off x="0" y="0"/>
          <a:ext cx="0" cy="0"/>
          <a:chOff x="0" y="0"/>
          <a:chExt cx="0" cy="0"/>
        </a:xfrm>
      </p:grpSpPr>
      <p:sp>
        <p:nvSpPr>
          <p:cNvPr id="117" name="Google Shape;117;p19"/>
          <p:cNvSpPr/>
          <p:nvPr/>
        </p:nvSpPr>
        <p:spPr>
          <a:xfrm>
            <a:off x="7848600" y="0"/>
            <a:ext cx="1295400" cy="51435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8" name="Google Shape;118;p19"/>
          <p:cNvSpPr/>
          <p:nvPr/>
        </p:nvSpPr>
        <p:spPr>
          <a:xfrm rot="10800000">
            <a:off x="0" y="0"/>
            <a:ext cx="2415540" cy="1821180"/>
          </a:xfrm>
          <a:prstGeom prst="triangle">
            <a:avLst>
              <a:gd name="adj" fmla="val 10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9" name="Google Shape;119;p19"/>
          <p:cNvSpPr txBox="1">
            <a:spLocks noGrp="1"/>
          </p:cNvSpPr>
          <p:nvPr>
            <p:ph type="title"/>
          </p:nvPr>
        </p:nvSpPr>
        <p:spPr>
          <a:xfrm>
            <a:off x="628650" y="273844"/>
            <a:ext cx="7166610" cy="994172"/>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2"/>
              </a:buClr>
              <a:buSzPts val="4400"/>
              <a:buFont typeface="Calibri"/>
              <a:buNone/>
              <a:defRPr b="1">
                <a:solidFill>
                  <a:schemeClr val="accent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9"/>
          <p:cNvSpPr txBox="1">
            <a:spLocks noGrp="1"/>
          </p:cNvSpPr>
          <p:nvPr>
            <p:ph type="body" idx="1"/>
          </p:nvPr>
        </p:nvSpPr>
        <p:spPr>
          <a:xfrm>
            <a:off x="628650" y="1369219"/>
            <a:ext cx="3478530"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2"/>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3"/>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4"/>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1"/>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21" name="Google Shape;121;p19" descr="A sign in the dark&#10;&#10;Description automatically generated"/>
          <p:cNvPicPr preferRelativeResize="0"/>
          <p:nvPr/>
        </p:nvPicPr>
        <p:blipFill rotWithShape="1">
          <a:blip r:embed="rId2">
            <a:alphaModFix/>
          </a:blip>
          <a:srcRect/>
          <a:stretch/>
        </p:blipFill>
        <p:spPr>
          <a:xfrm>
            <a:off x="7941296" y="4397260"/>
            <a:ext cx="1110009" cy="740006"/>
          </a:xfrm>
          <a:prstGeom prst="rect">
            <a:avLst/>
          </a:prstGeom>
          <a:noFill/>
          <a:ln>
            <a:noFill/>
          </a:ln>
        </p:spPr>
      </p:pic>
      <p:pic>
        <p:nvPicPr>
          <p:cNvPr id="122" name="Google Shape;122;p19" descr="A picture containing shape&#10;&#10;Description automatically generated"/>
          <p:cNvPicPr preferRelativeResize="0"/>
          <p:nvPr/>
        </p:nvPicPr>
        <p:blipFill rotWithShape="1">
          <a:blip r:embed="rId3">
            <a:alphaModFix/>
          </a:blip>
          <a:srcRect/>
          <a:stretch/>
        </p:blipFill>
        <p:spPr>
          <a:xfrm>
            <a:off x="650929" y="4748112"/>
            <a:ext cx="2066549" cy="294895"/>
          </a:xfrm>
          <a:prstGeom prst="rect">
            <a:avLst/>
          </a:prstGeom>
          <a:noFill/>
          <a:ln>
            <a:noFill/>
          </a:ln>
        </p:spPr>
      </p:pic>
      <p:sp>
        <p:nvSpPr>
          <p:cNvPr id="123" name="Google Shape;123;p19"/>
          <p:cNvSpPr txBox="1">
            <a:spLocks noGrp="1"/>
          </p:cNvSpPr>
          <p:nvPr>
            <p:ph type="body" idx="2"/>
          </p:nvPr>
        </p:nvSpPr>
        <p:spPr>
          <a:xfrm>
            <a:off x="4316730" y="1369219"/>
            <a:ext cx="3478530"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1"/>
              </a:buClr>
              <a:buSzPts val="2800"/>
              <a:buChar char="•"/>
              <a:defRPr/>
            </a:lvl1pPr>
            <a:lvl2pPr marL="685800" lvl="1" indent="-285750" algn="l">
              <a:lnSpc>
                <a:spcPct val="90000"/>
              </a:lnSpc>
              <a:spcBef>
                <a:spcPts val="375"/>
              </a:spcBef>
              <a:spcAft>
                <a:spcPts val="0"/>
              </a:spcAft>
              <a:buClr>
                <a:schemeClr val="accent2"/>
              </a:buClr>
              <a:buSzPts val="2400"/>
              <a:buChar char="•"/>
              <a:defRPr/>
            </a:lvl2pPr>
            <a:lvl3pPr marL="1028700" lvl="2" indent="-266700" algn="l">
              <a:lnSpc>
                <a:spcPct val="90000"/>
              </a:lnSpc>
              <a:spcBef>
                <a:spcPts val="375"/>
              </a:spcBef>
              <a:spcAft>
                <a:spcPts val="0"/>
              </a:spcAft>
              <a:buClr>
                <a:schemeClr val="accent3"/>
              </a:buClr>
              <a:buSzPts val="2000"/>
              <a:buChar char="•"/>
              <a:defRPr/>
            </a:lvl3pPr>
            <a:lvl4pPr marL="1371600" lvl="3" indent="-257175" algn="l">
              <a:lnSpc>
                <a:spcPct val="90000"/>
              </a:lnSpc>
              <a:spcBef>
                <a:spcPts val="375"/>
              </a:spcBef>
              <a:spcAft>
                <a:spcPts val="0"/>
              </a:spcAft>
              <a:buClr>
                <a:schemeClr val="accent4"/>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696868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124"/>
        <p:cNvGrpSpPr/>
        <p:nvPr/>
      </p:nvGrpSpPr>
      <p:grpSpPr>
        <a:xfrm>
          <a:off x="0" y="0"/>
          <a:ext cx="0" cy="0"/>
          <a:chOff x="0" y="0"/>
          <a:chExt cx="0" cy="0"/>
        </a:xfrm>
      </p:grpSpPr>
      <p:sp>
        <p:nvSpPr>
          <p:cNvPr id="125" name="Google Shape;125;p20"/>
          <p:cNvSpPr/>
          <p:nvPr/>
        </p:nvSpPr>
        <p:spPr>
          <a:xfrm>
            <a:off x="7848600" y="0"/>
            <a:ext cx="1295400" cy="51435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6" name="Google Shape;126;p20"/>
          <p:cNvSpPr/>
          <p:nvPr/>
        </p:nvSpPr>
        <p:spPr>
          <a:xfrm rot="10800000">
            <a:off x="0" y="0"/>
            <a:ext cx="2415540" cy="1821180"/>
          </a:xfrm>
          <a:prstGeom prst="triangle">
            <a:avLst>
              <a:gd name="adj" fmla="val 10000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7" name="Google Shape;127;p20"/>
          <p:cNvSpPr txBox="1">
            <a:spLocks noGrp="1"/>
          </p:cNvSpPr>
          <p:nvPr>
            <p:ph type="title"/>
          </p:nvPr>
        </p:nvSpPr>
        <p:spPr>
          <a:xfrm>
            <a:off x="628650" y="273844"/>
            <a:ext cx="7166610" cy="994172"/>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3"/>
              </a:buClr>
              <a:buSzPts val="4400"/>
              <a:buFont typeface="Calibri"/>
              <a:buNone/>
              <a:defRPr b="1">
                <a:solidFill>
                  <a:schemeClr val="accent3"/>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0"/>
          <p:cNvSpPr txBox="1">
            <a:spLocks noGrp="1"/>
          </p:cNvSpPr>
          <p:nvPr>
            <p:ph type="body" idx="1"/>
          </p:nvPr>
        </p:nvSpPr>
        <p:spPr>
          <a:xfrm>
            <a:off x="628650" y="1369219"/>
            <a:ext cx="3478530"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3"/>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4"/>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1"/>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2"/>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29" name="Google Shape;129;p20" descr="A sign in the dark&#10;&#10;Description automatically generated"/>
          <p:cNvPicPr preferRelativeResize="0"/>
          <p:nvPr/>
        </p:nvPicPr>
        <p:blipFill rotWithShape="1">
          <a:blip r:embed="rId2">
            <a:alphaModFix/>
          </a:blip>
          <a:srcRect/>
          <a:stretch/>
        </p:blipFill>
        <p:spPr>
          <a:xfrm>
            <a:off x="7941296" y="4397260"/>
            <a:ext cx="1110009" cy="740006"/>
          </a:xfrm>
          <a:prstGeom prst="rect">
            <a:avLst/>
          </a:prstGeom>
          <a:noFill/>
          <a:ln>
            <a:noFill/>
          </a:ln>
        </p:spPr>
      </p:pic>
      <p:pic>
        <p:nvPicPr>
          <p:cNvPr id="130" name="Google Shape;130;p20" descr="A picture containing shape&#10;&#10;Description automatically generated"/>
          <p:cNvPicPr preferRelativeResize="0"/>
          <p:nvPr/>
        </p:nvPicPr>
        <p:blipFill rotWithShape="1">
          <a:blip r:embed="rId3">
            <a:alphaModFix/>
          </a:blip>
          <a:srcRect/>
          <a:stretch/>
        </p:blipFill>
        <p:spPr>
          <a:xfrm>
            <a:off x="650929" y="4748112"/>
            <a:ext cx="2066549" cy="294895"/>
          </a:xfrm>
          <a:prstGeom prst="rect">
            <a:avLst/>
          </a:prstGeom>
          <a:noFill/>
          <a:ln>
            <a:noFill/>
          </a:ln>
        </p:spPr>
      </p:pic>
    </p:spTree>
    <p:extLst>
      <p:ext uri="{BB962C8B-B14F-4D97-AF65-F5344CB8AC3E}">
        <p14:creationId xmlns:p14="http://schemas.microsoft.com/office/powerpoint/2010/main" val="1534971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31"/>
        <p:cNvGrpSpPr/>
        <p:nvPr/>
      </p:nvGrpSpPr>
      <p:grpSpPr>
        <a:xfrm>
          <a:off x="0" y="0"/>
          <a:ext cx="0" cy="0"/>
          <a:chOff x="0" y="0"/>
          <a:chExt cx="0" cy="0"/>
        </a:xfrm>
      </p:grpSpPr>
      <p:sp>
        <p:nvSpPr>
          <p:cNvPr id="132" name="Google Shape;132;p21"/>
          <p:cNvSpPr/>
          <p:nvPr/>
        </p:nvSpPr>
        <p:spPr>
          <a:xfrm>
            <a:off x="7848600" y="0"/>
            <a:ext cx="1295400" cy="5143500"/>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3" name="Google Shape;133;p21"/>
          <p:cNvSpPr/>
          <p:nvPr/>
        </p:nvSpPr>
        <p:spPr>
          <a:xfrm rot="10800000">
            <a:off x="0" y="0"/>
            <a:ext cx="2415540" cy="1821180"/>
          </a:xfrm>
          <a:prstGeom prst="triangle">
            <a:avLst>
              <a:gd name="adj" fmla="val 1000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4" name="Google Shape;134;p21"/>
          <p:cNvSpPr txBox="1">
            <a:spLocks noGrp="1"/>
          </p:cNvSpPr>
          <p:nvPr>
            <p:ph type="title"/>
          </p:nvPr>
        </p:nvSpPr>
        <p:spPr>
          <a:xfrm>
            <a:off x="628650" y="273844"/>
            <a:ext cx="7166610" cy="994172"/>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4"/>
              </a:buClr>
              <a:buSzPts val="4400"/>
              <a:buFont typeface="Calibri"/>
              <a:buNone/>
              <a:defRPr b="1">
                <a:solidFill>
                  <a:schemeClr val="accent4"/>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628650" y="1369219"/>
            <a:ext cx="3478530"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4"/>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1"/>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2"/>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3"/>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36" name="Google Shape;136;p21" descr="A sign in the dark&#10;&#10;Description automatically generated"/>
          <p:cNvPicPr preferRelativeResize="0"/>
          <p:nvPr/>
        </p:nvPicPr>
        <p:blipFill rotWithShape="1">
          <a:blip r:embed="rId2">
            <a:alphaModFix/>
          </a:blip>
          <a:srcRect/>
          <a:stretch/>
        </p:blipFill>
        <p:spPr>
          <a:xfrm>
            <a:off x="7941296" y="4397260"/>
            <a:ext cx="1110009" cy="740006"/>
          </a:xfrm>
          <a:prstGeom prst="rect">
            <a:avLst/>
          </a:prstGeom>
          <a:noFill/>
          <a:ln>
            <a:noFill/>
          </a:ln>
        </p:spPr>
      </p:pic>
      <p:pic>
        <p:nvPicPr>
          <p:cNvPr id="137" name="Google Shape;137;p21" descr="A picture containing shape&#10;&#10;Description automatically generated"/>
          <p:cNvPicPr preferRelativeResize="0"/>
          <p:nvPr/>
        </p:nvPicPr>
        <p:blipFill rotWithShape="1">
          <a:blip r:embed="rId3">
            <a:alphaModFix/>
          </a:blip>
          <a:srcRect/>
          <a:stretch/>
        </p:blipFill>
        <p:spPr>
          <a:xfrm>
            <a:off x="650929" y="4748112"/>
            <a:ext cx="2066549" cy="294895"/>
          </a:xfrm>
          <a:prstGeom prst="rect">
            <a:avLst/>
          </a:prstGeom>
          <a:noFill/>
          <a:ln>
            <a:noFill/>
          </a:ln>
        </p:spPr>
      </p:pic>
      <p:sp>
        <p:nvSpPr>
          <p:cNvPr id="138" name="Google Shape;138;p21"/>
          <p:cNvSpPr txBox="1">
            <a:spLocks noGrp="1"/>
          </p:cNvSpPr>
          <p:nvPr>
            <p:ph type="body" idx="2"/>
          </p:nvPr>
        </p:nvSpPr>
        <p:spPr>
          <a:xfrm>
            <a:off x="4316730" y="1369219"/>
            <a:ext cx="3478530"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4"/>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1"/>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2"/>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3"/>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013795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139"/>
        <p:cNvGrpSpPr/>
        <p:nvPr/>
      </p:nvGrpSpPr>
      <p:grpSpPr>
        <a:xfrm>
          <a:off x="0" y="0"/>
          <a:ext cx="0" cy="0"/>
          <a:chOff x="0" y="0"/>
          <a:chExt cx="0" cy="0"/>
        </a:xfrm>
      </p:grpSpPr>
      <p:sp>
        <p:nvSpPr>
          <p:cNvPr id="140" name="Google Shape;140;p22"/>
          <p:cNvSpPr/>
          <p:nvPr/>
        </p:nvSpPr>
        <p:spPr>
          <a:xfrm>
            <a:off x="-1" y="0"/>
            <a:ext cx="1295400" cy="51435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1" name="Google Shape;141;p22"/>
          <p:cNvSpPr/>
          <p:nvPr/>
        </p:nvSpPr>
        <p:spPr>
          <a:xfrm rot="-5400000">
            <a:off x="7025640" y="297180"/>
            <a:ext cx="2415540" cy="1821180"/>
          </a:xfrm>
          <a:prstGeom prst="triangle">
            <a:avLst>
              <a:gd name="adj" fmla="val 100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2" name="Google Shape;142;p22"/>
          <p:cNvSpPr txBox="1">
            <a:spLocks noGrp="1"/>
          </p:cNvSpPr>
          <p:nvPr>
            <p:ph type="title"/>
          </p:nvPr>
        </p:nvSpPr>
        <p:spPr>
          <a:xfrm>
            <a:off x="1379220" y="273844"/>
            <a:ext cx="641604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b="1">
                <a:solidFill>
                  <a:schemeClr val="accen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2"/>
          <p:cNvSpPr txBox="1">
            <a:spLocks noGrp="1"/>
          </p:cNvSpPr>
          <p:nvPr>
            <p:ph type="body" idx="1"/>
          </p:nvPr>
        </p:nvSpPr>
        <p:spPr>
          <a:xfrm>
            <a:off x="1379220" y="1371838"/>
            <a:ext cx="3392805"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1"/>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3"/>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4"/>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44" name="Google Shape;144;p22" descr="A sign in the dark&#10;&#10;Description automatically generated"/>
          <p:cNvPicPr preferRelativeResize="0"/>
          <p:nvPr/>
        </p:nvPicPr>
        <p:blipFill rotWithShape="1">
          <a:blip r:embed="rId2">
            <a:alphaModFix/>
          </a:blip>
          <a:srcRect/>
          <a:stretch/>
        </p:blipFill>
        <p:spPr>
          <a:xfrm>
            <a:off x="92695" y="4322930"/>
            <a:ext cx="1110009" cy="740006"/>
          </a:xfrm>
          <a:prstGeom prst="rect">
            <a:avLst/>
          </a:prstGeom>
          <a:noFill/>
          <a:ln>
            <a:noFill/>
          </a:ln>
        </p:spPr>
      </p:pic>
      <p:pic>
        <p:nvPicPr>
          <p:cNvPr id="145" name="Google Shape;145;p22" descr="A picture containing shape&#10;&#10;Description automatically generated"/>
          <p:cNvPicPr preferRelativeResize="0"/>
          <p:nvPr/>
        </p:nvPicPr>
        <p:blipFill rotWithShape="1">
          <a:blip r:embed="rId3">
            <a:alphaModFix/>
          </a:blip>
          <a:srcRect/>
          <a:stretch/>
        </p:blipFill>
        <p:spPr>
          <a:xfrm>
            <a:off x="6448801" y="4768041"/>
            <a:ext cx="2066549" cy="294895"/>
          </a:xfrm>
          <a:prstGeom prst="rect">
            <a:avLst/>
          </a:prstGeom>
          <a:noFill/>
          <a:ln>
            <a:noFill/>
          </a:ln>
        </p:spPr>
      </p:pic>
      <p:sp>
        <p:nvSpPr>
          <p:cNvPr id="146" name="Google Shape;146;p22"/>
          <p:cNvSpPr txBox="1">
            <a:spLocks noGrp="1"/>
          </p:cNvSpPr>
          <p:nvPr>
            <p:ph type="body" idx="2"/>
          </p:nvPr>
        </p:nvSpPr>
        <p:spPr>
          <a:xfrm>
            <a:off x="4855846" y="1371838"/>
            <a:ext cx="3392805"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1"/>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3"/>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4"/>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66326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5_Two Content">
  <p:cSld name="5_Two Content">
    <p:spTree>
      <p:nvGrpSpPr>
        <p:cNvPr id="1" name="Shape 147"/>
        <p:cNvGrpSpPr/>
        <p:nvPr/>
      </p:nvGrpSpPr>
      <p:grpSpPr>
        <a:xfrm>
          <a:off x="0" y="0"/>
          <a:ext cx="0" cy="0"/>
          <a:chOff x="0" y="0"/>
          <a:chExt cx="0" cy="0"/>
        </a:xfrm>
      </p:grpSpPr>
      <p:sp>
        <p:nvSpPr>
          <p:cNvPr id="148" name="Google Shape;148;p23"/>
          <p:cNvSpPr/>
          <p:nvPr/>
        </p:nvSpPr>
        <p:spPr>
          <a:xfrm>
            <a:off x="-1" y="0"/>
            <a:ext cx="1295400" cy="51435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9" name="Google Shape;149;p23"/>
          <p:cNvSpPr/>
          <p:nvPr/>
        </p:nvSpPr>
        <p:spPr>
          <a:xfrm rot="-5400000">
            <a:off x="7025640" y="297180"/>
            <a:ext cx="2415540" cy="1821180"/>
          </a:xfrm>
          <a:prstGeom prst="triangle">
            <a:avLst>
              <a:gd name="adj" fmla="val 10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50" name="Google Shape;150;p23"/>
          <p:cNvSpPr txBox="1">
            <a:spLocks noGrp="1"/>
          </p:cNvSpPr>
          <p:nvPr>
            <p:ph type="title"/>
          </p:nvPr>
        </p:nvSpPr>
        <p:spPr>
          <a:xfrm>
            <a:off x="1379220" y="273844"/>
            <a:ext cx="641604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b="1">
                <a:solidFill>
                  <a:schemeClr val="accent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body" idx="1"/>
          </p:nvPr>
        </p:nvSpPr>
        <p:spPr>
          <a:xfrm>
            <a:off x="1379220" y="1371838"/>
            <a:ext cx="3392805"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2"/>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3"/>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4"/>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1"/>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52" name="Google Shape;152;p23" descr="A sign in the dark&#10;&#10;Description automatically generated"/>
          <p:cNvPicPr preferRelativeResize="0"/>
          <p:nvPr/>
        </p:nvPicPr>
        <p:blipFill rotWithShape="1">
          <a:blip r:embed="rId2">
            <a:alphaModFix/>
          </a:blip>
          <a:srcRect/>
          <a:stretch/>
        </p:blipFill>
        <p:spPr>
          <a:xfrm>
            <a:off x="92695" y="4322930"/>
            <a:ext cx="1110009" cy="740006"/>
          </a:xfrm>
          <a:prstGeom prst="rect">
            <a:avLst/>
          </a:prstGeom>
          <a:noFill/>
          <a:ln>
            <a:noFill/>
          </a:ln>
        </p:spPr>
      </p:pic>
      <p:pic>
        <p:nvPicPr>
          <p:cNvPr id="153" name="Google Shape;153;p23" descr="A picture containing shape&#10;&#10;Description automatically generated"/>
          <p:cNvPicPr preferRelativeResize="0"/>
          <p:nvPr/>
        </p:nvPicPr>
        <p:blipFill rotWithShape="1">
          <a:blip r:embed="rId3">
            <a:alphaModFix/>
          </a:blip>
          <a:srcRect/>
          <a:stretch/>
        </p:blipFill>
        <p:spPr>
          <a:xfrm>
            <a:off x="6448801" y="4768041"/>
            <a:ext cx="2066549" cy="294895"/>
          </a:xfrm>
          <a:prstGeom prst="rect">
            <a:avLst/>
          </a:prstGeom>
          <a:noFill/>
          <a:ln>
            <a:noFill/>
          </a:ln>
        </p:spPr>
      </p:pic>
      <p:sp>
        <p:nvSpPr>
          <p:cNvPr id="154" name="Google Shape;154;p23"/>
          <p:cNvSpPr txBox="1">
            <a:spLocks noGrp="1"/>
          </p:cNvSpPr>
          <p:nvPr>
            <p:ph type="body" idx="2"/>
          </p:nvPr>
        </p:nvSpPr>
        <p:spPr>
          <a:xfrm>
            <a:off x="4855846" y="1371838"/>
            <a:ext cx="3392805"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2"/>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3"/>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4"/>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1"/>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105844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6_Two Content">
  <p:cSld name="6_Two Content">
    <p:spTree>
      <p:nvGrpSpPr>
        <p:cNvPr id="1" name="Shape 155"/>
        <p:cNvGrpSpPr/>
        <p:nvPr/>
      </p:nvGrpSpPr>
      <p:grpSpPr>
        <a:xfrm>
          <a:off x="0" y="0"/>
          <a:ext cx="0" cy="0"/>
          <a:chOff x="0" y="0"/>
          <a:chExt cx="0" cy="0"/>
        </a:xfrm>
      </p:grpSpPr>
      <p:sp>
        <p:nvSpPr>
          <p:cNvPr id="156" name="Google Shape;156;p24"/>
          <p:cNvSpPr/>
          <p:nvPr/>
        </p:nvSpPr>
        <p:spPr>
          <a:xfrm>
            <a:off x="-1" y="0"/>
            <a:ext cx="1295400" cy="51435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57" name="Google Shape;157;p24"/>
          <p:cNvSpPr/>
          <p:nvPr/>
        </p:nvSpPr>
        <p:spPr>
          <a:xfrm rot="-5400000">
            <a:off x="7025640" y="297180"/>
            <a:ext cx="2415540" cy="1821180"/>
          </a:xfrm>
          <a:prstGeom prst="triangle">
            <a:avLst>
              <a:gd name="adj" fmla="val 10000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58" name="Google Shape;158;p24"/>
          <p:cNvSpPr txBox="1">
            <a:spLocks noGrp="1"/>
          </p:cNvSpPr>
          <p:nvPr>
            <p:ph type="title"/>
          </p:nvPr>
        </p:nvSpPr>
        <p:spPr>
          <a:xfrm>
            <a:off x="1379220" y="273844"/>
            <a:ext cx="641604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4400"/>
              <a:buFont typeface="Calibri"/>
              <a:buNone/>
              <a:defRPr b="1">
                <a:solidFill>
                  <a:schemeClr val="accent3"/>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a:off x="1379220" y="1371838"/>
            <a:ext cx="3392805"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3"/>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4"/>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1"/>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2"/>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60" name="Google Shape;160;p24" descr="A sign in the dark&#10;&#10;Description automatically generated"/>
          <p:cNvPicPr preferRelativeResize="0"/>
          <p:nvPr/>
        </p:nvPicPr>
        <p:blipFill rotWithShape="1">
          <a:blip r:embed="rId2">
            <a:alphaModFix/>
          </a:blip>
          <a:srcRect/>
          <a:stretch/>
        </p:blipFill>
        <p:spPr>
          <a:xfrm>
            <a:off x="92695" y="4322930"/>
            <a:ext cx="1110009" cy="740006"/>
          </a:xfrm>
          <a:prstGeom prst="rect">
            <a:avLst/>
          </a:prstGeom>
          <a:noFill/>
          <a:ln>
            <a:noFill/>
          </a:ln>
        </p:spPr>
      </p:pic>
      <p:pic>
        <p:nvPicPr>
          <p:cNvPr id="161" name="Google Shape;161;p24" descr="A picture containing shape&#10;&#10;Description automatically generated"/>
          <p:cNvPicPr preferRelativeResize="0"/>
          <p:nvPr/>
        </p:nvPicPr>
        <p:blipFill rotWithShape="1">
          <a:blip r:embed="rId3">
            <a:alphaModFix/>
          </a:blip>
          <a:srcRect/>
          <a:stretch/>
        </p:blipFill>
        <p:spPr>
          <a:xfrm>
            <a:off x="6448801" y="4768041"/>
            <a:ext cx="2066549" cy="294895"/>
          </a:xfrm>
          <a:prstGeom prst="rect">
            <a:avLst/>
          </a:prstGeom>
          <a:noFill/>
          <a:ln>
            <a:noFill/>
          </a:ln>
        </p:spPr>
      </p:pic>
      <p:sp>
        <p:nvSpPr>
          <p:cNvPr id="162" name="Google Shape;162;p24"/>
          <p:cNvSpPr txBox="1">
            <a:spLocks noGrp="1"/>
          </p:cNvSpPr>
          <p:nvPr>
            <p:ph type="body" idx="2"/>
          </p:nvPr>
        </p:nvSpPr>
        <p:spPr>
          <a:xfrm>
            <a:off x="4855846" y="1371838"/>
            <a:ext cx="3392805"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3"/>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4"/>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1"/>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2"/>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79359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163"/>
        <p:cNvGrpSpPr/>
        <p:nvPr/>
      </p:nvGrpSpPr>
      <p:grpSpPr>
        <a:xfrm>
          <a:off x="0" y="0"/>
          <a:ext cx="0" cy="0"/>
          <a:chOff x="0" y="0"/>
          <a:chExt cx="0" cy="0"/>
        </a:xfrm>
      </p:grpSpPr>
      <p:sp>
        <p:nvSpPr>
          <p:cNvPr id="164" name="Google Shape;164;p25"/>
          <p:cNvSpPr/>
          <p:nvPr/>
        </p:nvSpPr>
        <p:spPr>
          <a:xfrm>
            <a:off x="6115050" y="2714625"/>
            <a:ext cx="3028950" cy="2428875"/>
          </a:xfrm>
          <a:prstGeom prst="triangle">
            <a:avLst>
              <a:gd name="adj" fmla="val 100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65" name="Google Shape;165;p25"/>
          <p:cNvSpPr/>
          <p:nvPr/>
        </p:nvSpPr>
        <p:spPr>
          <a:xfrm rot="10800000">
            <a:off x="0" y="0"/>
            <a:ext cx="3028950" cy="2428875"/>
          </a:xfrm>
          <a:prstGeom prst="triangle">
            <a:avLst>
              <a:gd name="adj" fmla="val 100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66" name="Google Shape;166;p25"/>
          <p:cNvSpPr>
            <a:spLocks noGrp="1"/>
          </p:cNvSpPr>
          <p:nvPr>
            <p:ph type="pic" idx="2"/>
          </p:nvPr>
        </p:nvSpPr>
        <p:spPr>
          <a:xfrm>
            <a:off x="1885950" y="1125141"/>
            <a:ext cx="5372100" cy="2893219"/>
          </a:xfrm>
          <a:prstGeom prst="rect">
            <a:avLst/>
          </a:prstGeom>
          <a:noFill/>
          <a:ln>
            <a:noFill/>
          </a:ln>
        </p:spPr>
      </p:sp>
    </p:spTree>
    <p:extLst>
      <p:ext uri="{BB962C8B-B14F-4D97-AF65-F5344CB8AC3E}">
        <p14:creationId xmlns:p14="http://schemas.microsoft.com/office/powerpoint/2010/main" val="24229484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Image">
  <p:cSld name="2_Image">
    <p:spTree>
      <p:nvGrpSpPr>
        <p:cNvPr id="1" name="Shape 167"/>
        <p:cNvGrpSpPr/>
        <p:nvPr/>
      </p:nvGrpSpPr>
      <p:grpSpPr>
        <a:xfrm>
          <a:off x="0" y="0"/>
          <a:ext cx="0" cy="0"/>
          <a:chOff x="0" y="0"/>
          <a:chExt cx="0" cy="0"/>
        </a:xfrm>
      </p:grpSpPr>
      <p:sp>
        <p:nvSpPr>
          <p:cNvPr id="168" name="Google Shape;168;p26"/>
          <p:cNvSpPr/>
          <p:nvPr/>
        </p:nvSpPr>
        <p:spPr>
          <a:xfrm>
            <a:off x="6115050" y="2714625"/>
            <a:ext cx="3028950" cy="2428875"/>
          </a:xfrm>
          <a:prstGeom prst="triangle">
            <a:avLst>
              <a:gd name="adj" fmla="val 10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69" name="Google Shape;169;p26"/>
          <p:cNvSpPr/>
          <p:nvPr/>
        </p:nvSpPr>
        <p:spPr>
          <a:xfrm rot="10800000">
            <a:off x="0" y="0"/>
            <a:ext cx="3028950" cy="2428875"/>
          </a:xfrm>
          <a:prstGeom prst="triangle">
            <a:avLst>
              <a:gd name="adj" fmla="val 10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70" name="Google Shape;170;p26"/>
          <p:cNvSpPr>
            <a:spLocks noGrp="1"/>
          </p:cNvSpPr>
          <p:nvPr>
            <p:ph type="pic" idx="2"/>
          </p:nvPr>
        </p:nvSpPr>
        <p:spPr>
          <a:xfrm>
            <a:off x="1885950" y="1125141"/>
            <a:ext cx="5372100" cy="2893219"/>
          </a:xfrm>
          <a:prstGeom prst="rect">
            <a:avLst/>
          </a:prstGeom>
          <a:noFill/>
          <a:ln>
            <a:noFill/>
          </a:ln>
        </p:spPr>
      </p:sp>
    </p:spTree>
    <p:extLst>
      <p:ext uri="{BB962C8B-B14F-4D97-AF65-F5344CB8AC3E}">
        <p14:creationId xmlns:p14="http://schemas.microsoft.com/office/powerpoint/2010/main" val="18080779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Image">
  <p:cSld name="3_Image">
    <p:spTree>
      <p:nvGrpSpPr>
        <p:cNvPr id="1" name="Shape 171"/>
        <p:cNvGrpSpPr/>
        <p:nvPr/>
      </p:nvGrpSpPr>
      <p:grpSpPr>
        <a:xfrm>
          <a:off x="0" y="0"/>
          <a:ext cx="0" cy="0"/>
          <a:chOff x="0" y="0"/>
          <a:chExt cx="0" cy="0"/>
        </a:xfrm>
      </p:grpSpPr>
      <p:sp>
        <p:nvSpPr>
          <p:cNvPr id="172" name="Google Shape;172;p27"/>
          <p:cNvSpPr/>
          <p:nvPr/>
        </p:nvSpPr>
        <p:spPr>
          <a:xfrm>
            <a:off x="6115050" y="2714625"/>
            <a:ext cx="3028950" cy="2428875"/>
          </a:xfrm>
          <a:prstGeom prst="triangle">
            <a:avLst>
              <a:gd name="adj" fmla="val 10000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73" name="Google Shape;173;p27"/>
          <p:cNvSpPr/>
          <p:nvPr/>
        </p:nvSpPr>
        <p:spPr>
          <a:xfrm rot="10800000">
            <a:off x="0" y="0"/>
            <a:ext cx="3028950" cy="2428875"/>
          </a:xfrm>
          <a:prstGeom prst="triangle">
            <a:avLst>
              <a:gd name="adj" fmla="val 10000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74" name="Google Shape;174;p27"/>
          <p:cNvSpPr>
            <a:spLocks noGrp="1"/>
          </p:cNvSpPr>
          <p:nvPr>
            <p:ph type="pic" idx="2"/>
          </p:nvPr>
        </p:nvSpPr>
        <p:spPr>
          <a:xfrm>
            <a:off x="1885950" y="1125141"/>
            <a:ext cx="5372100" cy="2893219"/>
          </a:xfrm>
          <a:prstGeom prst="rect">
            <a:avLst/>
          </a:prstGeom>
          <a:noFill/>
          <a:ln>
            <a:noFill/>
          </a:ln>
        </p:spPr>
      </p:sp>
    </p:spTree>
    <p:extLst>
      <p:ext uri="{BB962C8B-B14F-4D97-AF65-F5344CB8AC3E}">
        <p14:creationId xmlns:p14="http://schemas.microsoft.com/office/powerpoint/2010/main" val="153803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lide">
    <p:spTree>
      <p:nvGrpSpPr>
        <p:cNvPr id="1" name=""/>
        <p:cNvGrpSpPr/>
        <p:nvPr/>
      </p:nvGrpSpPr>
      <p:grpSpPr>
        <a:xfrm>
          <a:off x="0" y="0"/>
          <a:ext cx="0" cy="0"/>
          <a:chOff x="0" y="0"/>
          <a:chExt cx="0" cy="0"/>
        </a:xfrm>
      </p:grpSpPr>
      <p:sp>
        <p:nvSpPr>
          <p:cNvPr id="5" name="Plassholder for bilde 4"/>
          <p:cNvSpPr>
            <a:spLocks noGrp="1"/>
          </p:cNvSpPr>
          <p:nvPr>
            <p:ph type="pic" sz="quarter" idx="10" hasCustomPrompt="1"/>
          </p:nvPr>
        </p:nvSpPr>
        <p:spPr>
          <a:xfrm>
            <a:off x="180000" y="180000"/>
            <a:ext cx="8784000" cy="4291200"/>
          </a:xfrm>
          <a:prstGeom prst="rect">
            <a:avLst/>
          </a:prstGeom>
        </p:spPr>
        <p:txBody>
          <a:bodyPr/>
          <a:lstStyle>
            <a:lvl1pPr marL="0" indent="0">
              <a:buNone/>
              <a:defRPr sz="2800" baseline="0">
                <a:solidFill>
                  <a:schemeClr val="tx2"/>
                </a:solidFill>
              </a:defRPr>
            </a:lvl1pPr>
          </a:lstStyle>
          <a:p>
            <a:r>
              <a:rPr lang="nb-NO" err="1"/>
              <a:t>Click</a:t>
            </a:r>
            <a:r>
              <a:rPr lang="nb-NO"/>
              <a:t> </a:t>
            </a:r>
            <a:r>
              <a:rPr lang="nb-NO" err="1"/>
              <a:t>icon</a:t>
            </a:r>
            <a:r>
              <a:rPr lang="nb-NO"/>
              <a:t> to </a:t>
            </a:r>
            <a:r>
              <a:rPr lang="nb-NO" err="1"/>
              <a:t>insert</a:t>
            </a:r>
            <a:r>
              <a:rPr lang="nb-NO"/>
              <a:t> image.</a:t>
            </a:r>
          </a:p>
        </p:txBody>
      </p:sp>
    </p:spTree>
    <p:extLst>
      <p:ext uri="{BB962C8B-B14F-4D97-AF65-F5344CB8AC3E}">
        <p14:creationId xmlns:p14="http://schemas.microsoft.com/office/powerpoint/2010/main" val="21616109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_Image">
  <p:cSld name="4_Image">
    <p:spTree>
      <p:nvGrpSpPr>
        <p:cNvPr id="1" name="Shape 175"/>
        <p:cNvGrpSpPr/>
        <p:nvPr/>
      </p:nvGrpSpPr>
      <p:grpSpPr>
        <a:xfrm>
          <a:off x="0" y="0"/>
          <a:ext cx="0" cy="0"/>
          <a:chOff x="0" y="0"/>
          <a:chExt cx="0" cy="0"/>
        </a:xfrm>
      </p:grpSpPr>
      <p:sp>
        <p:nvSpPr>
          <p:cNvPr id="176" name="Google Shape;176;p28"/>
          <p:cNvSpPr/>
          <p:nvPr/>
        </p:nvSpPr>
        <p:spPr>
          <a:xfrm>
            <a:off x="6115050" y="2714625"/>
            <a:ext cx="3028950" cy="2428875"/>
          </a:xfrm>
          <a:prstGeom prst="triangle">
            <a:avLst>
              <a:gd name="adj" fmla="val 1000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77" name="Google Shape;177;p28"/>
          <p:cNvSpPr/>
          <p:nvPr/>
        </p:nvSpPr>
        <p:spPr>
          <a:xfrm rot="10800000">
            <a:off x="0" y="0"/>
            <a:ext cx="3028950" cy="2428875"/>
          </a:xfrm>
          <a:prstGeom prst="triangle">
            <a:avLst>
              <a:gd name="adj" fmla="val 1000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78" name="Google Shape;178;p28"/>
          <p:cNvSpPr>
            <a:spLocks noGrp="1"/>
          </p:cNvSpPr>
          <p:nvPr>
            <p:ph type="pic" idx="2"/>
          </p:nvPr>
        </p:nvSpPr>
        <p:spPr>
          <a:xfrm>
            <a:off x="1885950" y="1125141"/>
            <a:ext cx="5372100" cy="2893219"/>
          </a:xfrm>
          <a:prstGeom prst="rect">
            <a:avLst/>
          </a:prstGeom>
          <a:noFill/>
          <a:ln>
            <a:noFill/>
          </a:ln>
        </p:spPr>
      </p:sp>
    </p:spTree>
    <p:extLst>
      <p:ext uri="{BB962C8B-B14F-4D97-AF65-F5344CB8AC3E}">
        <p14:creationId xmlns:p14="http://schemas.microsoft.com/office/powerpoint/2010/main" val="33493538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179"/>
        <p:cNvGrpSpPr/>
        <p:nvPr/>
      </p:nvGrpSpPr>
      <p:grpSpPr>
        <a:xfrm>
          <a:off x="0" y="0"/>
          <a:ext cx="0" cy="0"/>
          <a:chOff x="0" y="0"/>
          <a:chExt cx="0" cy="0"/>
        </a:xfrm>
      </p:grpSpPr>
      <p:sp>
        <p:nvSpPr>
          <p:cNvPr id="180" name="Google Shape;180;p29"/>
          <p:cNvSpPr/>
          <p:nvPr/>
        </p:nvSpPr>
        <p:spPr>
          <a:xfrm rot="-5400000">
            <a:off x="6415089" y="300038"/>
            <a:ext cx="3028950" cy="2428875"/>
          </a:xfrm>
          <a:prstGeom prst="triangle">
            <a:avLst>
              <a:gd name="adj" fmla="val 100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1" name="Google Shape;181;p29"/>
          <p:cNvSpPr/>
          <p:nvPr/>
        </p:nvSpPr>
        <p:spPr>
          <a:xfrm rot="5400000">
            <a:off x="-300038" y="2414588"/>
            <a:ext cx="3028950" cy="2428875"/>
          </a:xfrm>
          <a:prstGeom prst="triangle">
            <a:avLst>
              <a:gd name="adj" fmla="val 100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2" name="Google Shape;182;p29"/>
          <p:cNvSpPr>
            <a:spLocks noGrp="1"/>
          </p:cNvSpPr>
          <p:nvPr>
            <p:ph type="chart" idx="2"/>
          </p:nvPr>
        </p:nvSpPr>
        <p:spPr>
          <a:xfrm>
            <a:off x="1735931" y="1057275"/>
            <a:ext cx="5629275" cy="30289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92336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Chart">
  <p:cSld name="2_Chart">
    <p:spTree>
      <p:nvGrpSpPr>
        <p:cNvPr id="1" name="Shape 183"/>
        <p:cNvGrpSpPr/>
        <p:nvPr/>
      </p:nvGrpSpPr>
      <p:grpSpPr>
        <a:xfrm>
          <a:off x="0" y="0"/>
          <a:ext cx="0" cy="0"/>
          <a:chOff x="0" y="0"/>
          <a:chExt cx="0" cy="0"/>
        </a:xfrm>
      </p:grpSpPr>
      <p:sp>
        <p:nvSpPr>
          <p:cNvPr id="184" name="Google Shape;184;p30"/>
          <p:cNvSpPr/>
          <p:nvPr/>
        </p:nvSpPr>
        <p:spPr>
          <a:xfrm rot="-5400000">
            <a:off x="6415089" y="300038"/>
            <a:ext cx="3028950" cy="2428875"/>
          </a:xfrm>
          <a:prstGeom prst="triangle">
            <a:avLst>
              <a:gd name="adj" fmla="val 10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5" name="Google Shape;185;p30"/>
          <p:cNvSpPr/>
          <p:nvPr/>
        </p:nvSpPr>
        <p:spPr>
          <a:xfrm rot="5400000">
            <a:off x="-300038" y="2414588"/>
            <a:ext cx="3028950" cy="2428875"/>
          </a:xfrm>
          <a:prstGeom prst="triangle">
            <a:avLst>
              <a:gd name="adj" fmla="val 10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6" name="Google Shape;186;p30"/>
          <p:cNvSpPr>
            <a:spLocks noGrp="1"/>
          </p:cNvSpPr>
          <p:nvPr>
            <p:ph type="chart" idx="2"/>
          </p:nvPr>
        </p:nvSpPr>
        <p:spPr>
          <a:xfrm>
            <a:off x="1735931" y="1057275"/>
            <a:ext cx="5629275" cy="30289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989545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Chart">
  <p:cSld name="3_Chart">
    <p:spTree>
      <p:nvGrpSpPr>
        <p:cNvPr id="1" name="Shape 187"/>
        <p:cNvGrpSpPr/>
        <p:nvPr/>
      </p:nvGrpSpPr>
      <p:grpSpPr>
        <a:xfrm>
          <a:off x="0" y="0"/>
          <a:ext cx="0" cy="0"/>
          <a:chOff x="0" y="0"/>
          <a:chExt cx="0" cy="0"/>
        </a:xfrm>
      </p:grpSpPr>
      <p:sp>
        <p:nvSpPr>
          <p:cNvPr id="188" name="Google Shape;188;p31"/>
          <p:cNvSpPr/>
          <p:nvPr/>
        </p:nvSpPr>
        <p:spPr>
          <a:xfrm rot="-5400000">
            <a:off x="6415089" y="300038"/>
            <a:ext cx="3028950" cy="2428875"/>
          </a:xfrm>
          <a:prstGeom prst="triangle">
            <a:avLst>
              <a:gd name="adj" fmla="val 10000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9" name="Google Shape;189;p31"/>
          <p:cNvSpPr/>
          <p:nvPr/>
        </p:nvSpPr>
        <p:spPr>
          <a:xfrm rot="5400000">
            <a:off x="-300038" y="2414588"/>
            <a:ext cx="3028950" cy="2428875"/>
          </a:xfrm>
          <a:prstGeom prst="triangle">
            <a:avLst>
              <a:gd name="adj" fmla="val 10000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0" name="Google Shape;190;p31"/>
          <p:cNvSpPr>
            <a:spLocks noGrp="1"/>
          </p:cNvSpPr>
          <p:nvPr>
            <p:ph type="chart" idx="2"/>
          </p:nvPr>
        </p:nvSpPr>
        <p:spPr>
          <a:xfrm>
            <a:off x="1735931" y="1057275"/>
            <a:ext cx="5629275" cy="30289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907765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_Chart">
  <p:cSld name="4_Chart">
    <p:spTree>
      <p:nvGrpSpPr>
        <p:cNvPr id="1" name="Shape 191"/>
        <p:cNvGrpSpPr/>
        <p:nvPr/>
      </p:nvGrpSpPr>
      <p:grpSpPr>
        <a:xfrm>
          <a:off x="0" y="0"/>
          <a:ext cx="0" cy="0"/>
          <a:chOff x="0" y="0"/>
          <a:chExt cx="0" cy="0"/>
        </a:xfrm>
      </p:grpSpPr>
      <p:sp>
        <p:nvSpPr>
          <p:cNvPr id="192" name="Google Shape;192;p32"/>
          <p:cNvSpPr/>
          <p:nvPr/>
        </p:nvSpPr>
        <p:spPr>
          <a:xfrm rot="-5400000">
            <a:off x="6415089" y="300038"/>
            <a:ext cx="3028950" cy="2428875"/>
          </a:xfrm>
          <a:prstGeom prst="triangle">
            <a:avLst>
              <a:gd name="adj" fmla="val 100000"/>
            </a:avLst>
          </a:prstGeom>
          <a:solidFill>
            <a:schemeClr val="accent4"/>
          </a:solidFill>
          <a:ln w="12700" cap="flat" cmpd="sng">
            <a:solidFill>
              <a:srgbClr val="0074A5"/>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3" name="Google Shape;193;p32"/>
          <p:cNvSpPr/>
          <p:nvPr/>
        </p:nvSpPr>
        <p:spPr>
          <a:xfrm rot="5400000">
            <a:off x="-300038" y="2414588"/>
            <a:ext cx="3028950" cy="2428875"/>
          </a:xfrm>
          <a:prstGeom prst="triangle">
            <a:avLst>
              <a:gd name="adj" fmla="val 100000"/>
            </a:avLst>
          </a:prstGeom>
          <a:solidFill>
            <a:schemeClr val="accent4"/>
          </a:solidFill>
          <a:ln w="12700" cap="flat" cmpd="sng">
            <a:solidFill>
              <a:srgbClr val="0074A5"/>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4" name="Google Shape;194;p32"/>
          <p:cNvSpPr>
            <a:spLocks noGrp="1"/>
          </p:cNvSpPr>
          <p:nvPr>
            <p:ph type="chart" idx="2"/>
          </p:nvPr>
        </p:nvSpPr>
        <p:spPr>
          <a:xfrm>
            <a:off x="1735931" y="1057275"/>
            <a:ext cx="5629275" cy="30289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6907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5"/>
        <p:cNvGrpSpPr/>
        <p:nvPr/>
      </p:nvGrpSpPr>
      <p:grpSpPr>
        <a:xfrm>
          <a:off x="0" y="0"/>
          <a:ext cx="0" cy="0"/>
          <a:chOff x="0" y="0"/>
          <a:chExt cx="0" cy="0"/>
        </a:xfrm>
      </p:grpSpPr>
      <p:pic>
        <p:nvPicPr>
          <p:cNvPr id="196" name="Google Shape;196;p33"/>
          <p:cNvPicPr preferRelativeResize="0"/>
          <p:nvPr/>
        </p:nvPicPr>
        <p:blipFill rotWithShape="1">
          <a:blip r:embed="rId2">
            <a:alphaModFix/>
          </a:blip>
          <a:srcRect/>
          <a:stretch/>
        </p:blipFill>
        <p:spPr>
          <a:xfrm>
            <a:off x="3538726" y="4746212"/>
            <a:ext cx="2066549" cy="294895"/>
          </a:xfrm>
          <a:prstGeom prst="rect">
            <a:avLst/>
          </a:prstGeom>
          <a:noFill/>
          <a:ln>
            <a:noFill/>
          </a:ln>
        </p:spPr>
      </p:pic>
      <p:pic>
        <p:nvPicPr>
          <p:cNvPr id="197" name="Google Shape;197;p33" descr="A picture containing light&#10;&#10;Description automatically generated"/>
          <p:cNvPicPr preferRelativeResize="0"/>
          <p:nvPr/>
        </p:nvPicPr>
        <p:blipFill rotWithShape="1">
          <a:blip r:embed="rId3">
            <a:alphaModFix/>
          </a:blip>
          <a:srcRect/>
          <a:stretch/>
        </p:blipFill>
        <p:spPr>
          <a:xfrm>
            <a:off x="2372559" y="1204884"/>
            <a:ext cx="4398883" cy="2733733"/>
          </a:xfrm>
          <a:prstGeom prst="rect">
            <a:avLst/>
          </a:prstGeom>
          <a:noFill/>
          <a:ln>
            <a:noFill/>
          </a:ln>
        </p:spPr>
      </p:pic>
    </p:spTree>
    <p:extLst>
      <p:ext uri="{BB962C8B-B14F-4D97-AF65-F5344CB8AC3E}">
        <p14:creationId xmlns:p14="http://schemas.microsoft.com/office/powerpoint/2010/main" val="2127546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495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ormAutofit/>
          </a:bodyPr>
          <a:lstStyle>
            <a:lvl1pPr marL="0" indent="0" algn="l">
              <a:buNone/>
              <a:defRPr sz="15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3370EC6F-B309-4D66-33EC-E28D30B967F1}"/>
              </a:ext>
            </a:extLst>
          </p:cNvPr>
          <p:cNvSpPr>
            <a:spLocks noGrp="1"/>
          </p:cNvSpPr>
          <p:nvPr>
            <p:ph type="sldNum" sz="quarter" idx="10"/>
          </p:nvPr>
        </p:nvSpPr>
        <p:spPr>
          <a:ln/>
        </p:spPr>
        <p:txBody>
          <a:bodyPr/>
          <a:lstStyle>
            <a:lvl1pPr>
              <a:defRPr/>
            </a:lvl1pPr>
          </a:lstStyle>
          <a:p>
            <a:pPr>
              <a:defRPr/>
            </a:pPr>
            <a:fld id="{0A9558BA-2B93-4C4D-8B31-C32E7A43DBE5}"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E56CE0D0-9EEE-E87E-6463-ABC6CD6DA91E}"/>
              </a:ext>
            </a:extLst>
          </p:cNvPr>
          <p:cNvSpPr>
            <a:spLocks noGrp="1"/>
          </p:cNvSpPr>
          <p:nvPr>
            <p:ph type="ftr" sz="quarter" idx="11"/>
          </p:nvPr>
        </p:nvSpPr>
        <p:spPr/>
        <p:txBody>
          <a:bodyPr/>
          <a:lstStyle>
            <a:lvl1pPr>
              <a:defRPr/>
            </a:lvl1pPr>
          </a:lstStyle>
          <a:p>
            <a:pPr>
              <a:defRPr/>
            </a:pPr>
            <a:endParaRPr lang="en-US" altLang="en-US"/>
          </a:p>
        </p:txBody>
      </p:sp>
      <p:sp>
        <p:nvSpPr>
          <p:cNvPr id="6" name="Date Placeholder 3">
            <a:extLst>
              <a:ext uri="{FF2B5EF4-FFF2-40B4-BE49-F238E27FC236}">
                <a16:creationId xmlns:a16="http://schemas.microsoft.com/office/drawing/2014/main" id="{7AED61E6-4CA4-846F-2856-9DFCEC9883E5}"/>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1765612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DFB747F-6BD4-3DE2-C80A-3737572A813A}"/>
              </a:ext>
            </a:extLst>
          </p:cNvPr>
          <p:cNvSpPr>
            <a:spLocks noGrp="1"/>
          </p:cNvSpPr>
          <p:nvPr>
            <p:ph type="sldNum" sz="quarter" idx="10"/>
          </p:nvPr>
        </p:nvSpPr>
        <p:spPr>
          <a:ln/>
        </p:spPr>
        <p:txBody>
          <a:bodyPr/>
          <a:lstStyle>
            <a:lvl1pPr>
              <a:defRPr/>
            </a:lvl1pPr>
          </a:lstStyle>
          <a:p>
            <a:pPr>
              <a:defRPr/>
            </a:pPr>
            <a:fld id="{17CF0777-B84E-494C-86EF-CAA70A1670D3}"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304E9E9F-35FA-9866-07D0-E479F91AE36B}"/>
              </a:ext>
            </a:extLst>
          </p:cNvPr>
          <p:cNvSpPr>
            <a:spLocks noGrp="1"/>
          </p:cNvSpPr>
          <p:nvPr>
            <p:ph type="ftr" sz="quarter" idx="11"/>
          </p:nvPr>
        </p:nvSpPr>
        <p:spPr/>
        <p:txBody>
          <a:bodyPr/>
          <a:lstStyle>
            <a:lvl1pPr>
              <a:defRPr/>
            </a:lvl1pPr>
          </a:lstStyle>
          <a:p>
            <a:pPr>
              <a:defRPr/>
            </a:pPr>
            <a:endParaRPr lang="en-US" altLang="en-US"/>
          </a:p>
        </p:txBody>
      </p:sp>
      <p:sp>
        <p:nvSpPr>
          <p:cNvPr id="6" name="Date Placeholder 3">
            <a:extLst>
              <a:ext uri="{FF2B5EF4-FFF2-40B4-BE49-F238E27FC236}">
                <a16:creationId xmlns:a16="http://schemas.microsoft.com/office/drawing/2014/main" id="{FE448EBD-D447-68A0-FFE0-41943F358804}"/>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101643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66A8F7D5-3EF6-22A9-E504-AA4A42DB7D37}"/>
              </a:ext>
            </a:extLst>
          </p:cNvPr>
          <p:cNvSpPr>
            <a:spLocks noGrp="1"/>
          </p:cNvSpPr>
          <p:nvPr>
            <p:ph type="sldNum" sz="quarter" idx="10"/>
          </p:nvPr>
        </p:nvSpPr>
        <p:spPr>
          <a:ln/>
        </p:spPr>
        <p:txBody>
          <a:bodyPr/>
          <a:lstStyle>
            <a:lvl1pPr>
              <a:defRPr/>
            </a:lvl1pPr>
          </a:lstStyle>
          <a:p>
            <a:pPr>
              <a:defRPr/>
            </a:pPr>
            <a:fld id="{BAAFA6D9-F649-4616-9C46-8E34225875DD}"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1A9991FC-2A0E-C899-8A7E-668CF444AE22}"/>
              </a:ext>
            </a:extLst>
          </p:cNvPr>
          <p:cNvSpPr>
            <a:spLocks noGrp="1"/>
          </p:cNvSpPr>
          <p:nvPr>
            <p:ph type="ftr" sz="quarter" idx="11"/>
          </p:nvPr>
        </p:nvSpPr>
        <p:spPr/>
        <p:txBody>
          <a:bodyPr/>
          <a:lstStyle>
            <a:lvl1pPr>
              <a:defRPr/>
            </a:lvl1pPr>
          </a:lstStyle>
          <a:p>
            <a:pPr>
              <a:defRPr/>
            </a:pPr>
            <a:endParaRPr lang="en-US" altLang="en-US"/>
          </a:p>
        </p:txBody>
      </p:sp>
      <p:sp>
        <p:nvSpPr>
          <p:cNvPr id="6" name="Date Placeholder 3">
            <a:extLst>
              <a:ext uri="{FF2B5EF4-FFF2-40B4-BE49-F238E27FC236}">
                <a16:creationId xmlns:a16="http://schemas.microsoft.com/office/drawing/2014/main" id="{6F0A3FE3-DC28-B4BB-FBDF-236B7C7D9D39}"/>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9457569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AE0E583-9BAD-13E7-0A9E-0E0442815A28}"/>
              </a:ext>
            </a:extLst>
          </p:cNvPr>
          <p:cNvSpPr>
            <a:spLocks noGrp="1"/>
          </p:cNvSpPr>
          <p:nvPr>
            <p:ph type="sldNum" sz="quarter" idx="10"/>
          </p:nvPr>
        </p:nvSpPr>
        <p:spPr>
          <a:ln/>
        </p:spPr>
        <p:txBody>
          <a:bodyPr/>
          <a:lstStyle>
            <a:lvl1pPr>
              <a:defRPr/>
            </a:lvl1pPr>
          </a:lstStyle>
          <a:p>
            <a:pPr>
              <a:defRPr/>
            </a:pPr>
            <a:fld id="{5027EFB6-0E62-4F87-AEF1-182029A83B34}"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B1DD2351-E634-BF64-D0A9-F24F3B533578}"/>
              </a:ext>
            </a:extLst>
          </p:cNvPr>
          <p:cNvSpPr>
            <a:spLocks noGrp="1"/>
          </p:cNvSpPr>
          <p:nvPr>
            <p:ph type="ftr" sz="quarter" idx="11"/>
          </p:nvPr>
        </p:nvSpPr>
        <p:spPr/>
        <p:txBody>
          <a:bodyPr/>
          <a:lstStyle>
            <a:lvl1pPr>
              <a:defRPr/>
            </a:lvl1pPr>
          </a:lstStyle>
          <a:p>
            <a:pPr>
              <a:defRPr/>
            </a:pPr>
            <a:endParaRPr lang="en-US" altLang="en-US"/>
          </a:p>
        </p:txBody>
      </p:sp>
      <p:sp>
        <p:nvSpPr>
          <p:cNvPr id="7" name="Date Placeholder 3">
            <a:extLst>
              <a:ext uri="{FF2B5EF4-FFF2-40B4-BE49-F238E27FC236}">
                <a16:creationId xmlns:a16="http://schemas.microsoft.com/office/drawing/2014/main" id="{A7857DE9-2F35-0B74-B958-F8CAB9BB6CCF}"/>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9839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slide">
    <p:spTree>
      <p:nvGrpSpPr>
        <p:cNvPr id="1" name=""/>
        <p:cNvGrpSpPr/>
        <p:nvPr/>
      </p:nvGrpSpPr>
      <p:grpSpPr>
        <a:xfrm>
          <a:off x="0" y="0"/>
          <a:ext cx="0" cy="0"/>
          <a:chOff x="0" y="0"/>
          <a:chExt cx="0" cy="0"/>
        </a:xfrm>
      </p:grpSpPr>
      <p:sp>
        <p:nvSpPr>
          <p:cNvPr id="3" name="Plassholder for media 2"/>
          <p:cNvSpPr>
            <a:spLocks noGrp="1"/>
          </p:cNvSpPr>
          <p:nvPr>
            <p:ph type="media" sz="quarter" idx="10" hasCustomPrompt="1"/>
          </p:nvPr>
        </p:nvSpPr>
        <p:spPr>
          <a:xfrm>
            <a:off x="180000" y="180000"/>
            <a:ext cx="8784000" cy="4291200"/>
          </a:xfrm>
          <a:prstGeom prst="rect">
            <a:avLst/>
          </a:prstGeom>
        </p:spPr>
        <p:txBody>
          <a:bodyPr vert="horz"/>
          <a:lstStyle>
            <a:lvl1pPr marL="0" indent="0">
              <a:buNone/>
              <a:defRPr sz="2800">
                <a:solidFill>
                  <a:schemeClr val="tx1">
                    <a:lumMod val="50000"/>
                    <a:lumOff val="50000"/>
                  </a:schemeClr>
                </a:solidFill>
              </a:defRPr>
            </a:lvl1pPr>
          </a:lstStyle>
          <a:p>
            <a:r>
              <a:rPr lang="nb-NO" err="1"/>
              <a:t>Click</a:t>
            </a:r>
            <a:r>
              <a:rPr lang="nb-NO"/>
              <a:t> </a:t>
            </a:r>
            <a:r>
              <a:rPr lang="nb-NO" err="1"/>
              <a:t>icon</a:t>
            </a:r>
            <a:r>
              <a:rPr lang="nb-NO"/>
              <a:t> to </a:t>
            </a:r>
            <a:r>
              <a:rPr lang="nb-NO" err="1"/>
              <a:t>insert</a:t>
            </a:r>
            <a:r>
              <a:rPr lang="nb-NO"/>
              <a:t> video.</a:t>
            </a:r>
          </a:p>
        </p:txBody>
      </p:sp>
    </p:spTree>
    <p:extLst>
      <p:ext uri="{BB962C8B-B14F-4D97-AF65-F5344CB8AC3E}">
        <p14:creationId xmlns:p14="http://schemas.microsoft.com/office/powerpoint/2010/main" val="17523619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782BB8A2-4A86-DAE6-6F36-D840F65E0AB8}"/>
              </a:ext>
            </a:extLst>
          </p:cNvPr>
          <p:cNvSpPr>
            <a:spLocks noGrp="1"/>
          </p:cNvSpPr>
          <p:nvPr>
            <p:ph type="sldNum" sz="quarter" idx="10"/>
          </p:nvPr>
        </p:nvSpPr>
        <p:spPr>
          <a:ln/>
        </p:spPr>
        <p:txBody>
          <a:bodyPr/>
          <a:lstStyle>
            <a:lvl1pPr>
              <a:defRPr/>
            </a:lvl1pPr>
          </a:lstStyle>
          <a:p>
            <a:pPr>
              <a:defRPr/>
            </a:pPr>
            <a:fld id="{A7AE5F32-93B4-4AB3-851A-BBA7072C9444}" type="slidenum">
              <a:rPr lang="en-US" altLang="en-US"/>
              <a:pPr>
                <a:defRPr/>
              </a:pPr>
              <a:t>‹#›</a:t>
            </a:fld>
            <a:endParaRPr lang="en-US" altLang="en-US"/>
          </a:p>
        </p:txBody>
      </p:sp>
      <p:sp>
        <p:nvSpPr>
          <p:cNvPr id="8" name="Footer Placeholder 4">
            <a:extLst>
              <a:ext uri="{FF2B5EF4-FFF2-40B4-BE49-F238E27FC236}">
                <a16:creationId xmlns:a16="http://schemas.microsoft.com/office/drawing/2014/main" id="{50652FAC-057C-FE9D-4986-432C860B84B8}"/>
              </a:ext>
            </a:extLst>
          </p:cNvPr>
          <p:cNvSpPr>
            <a:spLocks noGrp="1"/>
          </p:cNvSpPr>
          <p:nvPr>
            <p:ph type="ftr" sz="quarter" idx="11"/>
          </p:nvPr>
        </p:nvSpPr>
        <p:spPr/>
        <p:txBody>
          <a:bodyPr/>
          <a:lstStyle>
            <a:lvl1pPr>
              <a:defRPr/>
            </a:lvl1pPr>
          </a:lstStyle>
          <a:p>
            <a:pPr>
              <a:defRPr/>
            </a:pPr>
            <a:endParaRPr lang="en-US" altLang="en-US"/>
          </a:p>
        </p:txBody>
      </p:sp>
      <p:sp>
        <p:nvSpPr>
          <p:cNvPr id="9" name="Date Placeholder 3">
            <a:extLst>
              <a:ext uri="{FF2B5EF4-FFF2-40B4-BE49-F238E27FC236}">
                <a16:creationId xmlns:a16="http://schemas.microsoft.com/office/drawing/2014/main" id="{B182A309-0A75-FB48-6818-856E104B9F60}"/>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5306985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0E343D6E-D8E0-4D91-1D82-847512CE7BCA}"/>
              </a:ext>
            </a:extLst>
          </p:cNvPr>
          <p:cNvSpPr>
            <a:spLocks noGrp="1"/>
          </p:cNvSpPr>
          <p:nvPr>
            <p:ph type="sldNum" sz="quarter" idx="10"/>
          </p:nvPr>
        </p:nvSpPr>
        <p:spPr>
          <a:ln/>
        </p:spPr>
        <p:txBody>
          <a:bodyPr/>
          <a:lstStyle>
            <a:lvl1pPr>
              <a:defRPr/>
            </a:lvl1pPr>
          </a:lstStyle>
          <a:p>
            <a:pPr>
              <a:defRPr/>
            </a:pPr>
            <a:fld id="{61B1CCDA-927A-4C24-BC0C-4BE8C9E743D3}" type="slidenum">
              <a:rPr lang="en-US" altLang="en-US"/>
              <a:pPr>
                <a:defRPr/>
              </a:pPr>
              <a:t>‹#›</a:t>
            </a:fld>
            <a:endParaRPr lang="en-US" altLang="en-US"/>
          </a:p>
        </p:txBody>
      </p:sp>
      <p:sp>
        <p:nvSpPr>
          <p:cNvPr id="4" name="Footer Placeholder 4">
            <a:extLst>
              <a:ext uri="{FF2B5EF4-FFF2-40B4-BE49-F238E27FC236}">
                <a16:creationId xmlns:a16="http://schemas.microsoft.com/office/drawing/2014/main" id="{AEF7F13F-9C61-BFF9-C44F-055D3B449ECF}"/>
              </a:ext>
            </a:extLst>
          </p:cNvPr>
          <p:cNvSpPr>
            <a:spLocks noGrp="1"/>
          </p:cNvSpPr>
          <p:nvPr>
            <p:ph type="ftr" sz="quarter" idx="11"/>
          </p:nvPr>
        </p:nvSpPr>
        <p:spPr/>
        <p:txBody>
          <a:bodyPr/>
          <a:lstStyle>
            <a:lvl1pPr>
              <a:defRPr/>
            </a:lvl1pPr>
          </a:lstStyle>
          <a:p>
            <a:pPr>
              <a:defRPr/>
            </a:pPr>
            <a:endParaRPr lang="en-US" altLang="en-US"/>
          </a:p>
        </p:txBody>
      </p:sp>
      <p:sp>
        <p:nvSpPr>
          <p:cNvPr id="5" name="Date Placeholder 3">
            <a:extLst>
              <a:ext uri="{FF2B5EF4-FFF2-40B4-BE49-F238E27FC236}">
                <a16:creationId xmlns:a16="http://schemas.microsoft.com/office/drawing/2014/main" id="{BC74BA23-592F-9FF3-83DE-6DF8BDDBB366}"/>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223167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49F7421-38D8-1D62-0BD2-342DCA565591}"/>
              </a:ext>
            </a:extLst>
          </p:cNvPr>
          <p:cNvSpPr>
            <a:spLocks noGrp="1"/>
          </p:cNvSpPr>
          <p:nvPr>
            <p:ph type="sldNum" sz="quarter" idx="10"/>
          </p:nvPr>
        </p:nvSpPr>
        <p:spPr>
          <a:ln/>
        </p:spPr>
        <p:txBody>
          <a:bodyPr/>
          <a:lstStyle>
            <a:lvl1pPr>
              <a:defRPr/>
            </a:lvl1pPr>
          </a:lstStyle>
          <a:p>
            <a:pPr>
              <a:defRPr/>
            </a:pPr>
            <a:fld id="{63FC76AC-84B5-4267-A224-CABAA358E360}" type="slidenum">
              <a:rPr lang="en-US" altLang="en-US"/>
              <a:pPr>
                <a:defRPr/>
              </a:pPr>
              <a:t>‹#›</a:t>
            </a:fld>
            <a:endParaRPr lang="en-US" altLang="en-US"/>
          </a:p>
        </p:txBody>
      </p:sp>
      <p:sp>
        <p:nvSpPr>
          <p:cNvPr id="3" name="Footer Placeholder 4">
            <a:extLst>
              <a:ext uri="{FF2B5EF4-FFF2-40B4-BE49-F238E27FC236}">
                <a16:creationId xmlns:a16="http://schemas.microsoft.com/office/drawing/2014/main" id="{646C79CE-C068-94EE-CBEC-84821065D516}"/>
              </a:ext>
            </a:extLst>
          </p:cNvPr>
          <p:cNvSpPr>
            <a:spLocks noGrp="1"/>
          </p:cNvSpPr>
          <p:nvPr>
            <p:ph type="ftr" sz="quarter" idx="11"/>
          </p:nvPr>
        </p:nvSpPr>
        <p:spPr/>
        <p:txBody>
          <a:bodyPr/>
          <a:lstStyle>
            <a:lvl1pPr>
              <a:defRPr/>
            </a:lvl1pPr>
          </a:lstStyle>
          <a:p>
            <a:pPr>
              <a:defRPr/>
            </a:pPr>
            <a:endParaRPr lang="en-US" altLang="en-US"/>
          </a:p>
        </p:txBody>
      </p:sp>
      <p:sp>
        <p:nvSpPr>
          <p:cNvPr id="4" name="Date Placeholder 3">
            <a:extLst>
              <a:ext uri="{FF2B5EF4-FFF2-40B4-BE49-F238E27FC236}">
                <a16:creationId xmlns:a16="http://schemas.microsoft.com/office/drawing/2014/main" id="{E3829D6D-B7C2-358A-8349-007FAA56D8EB}"/>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215086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165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9E3F4BE7-9535-4FDA-3669-0F8D3CF54603}"/>
              </a:ext>
            </a:extLst>
          </p:cNvPr>
          <p:cNvSpPr>
            <a:spLocks noGrp="1"/>
          </p:cNvSpPr>
          <p:nvPr>
            <p:ph type="sldNum" sz="quarter" idx="14"/>
          </p:nvPr>
        </p:nvSpPr>
        <p:spPr>
          <a:ln/>
        </p:spPr>
        <p:txBody>
          <a:bodyPr/>
          <a:lstStyle>
            <a:lvl1pPr>
              <a:defRPr/>
            </a:lvl1pPr>
          </a:lstStyle>
          <a:p>
            <a:pPr>
              <a:defRPr/>
            </a:pPr>
            <a:fld id="{E0876421-7B4D-43EF-8B41-13F70011E12E}"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A7AD89A6-E1F8-0638-A83F-BFA76AF07FF7}"/>
              </a:ext>
            </a:extLst>
          </p:cNvPr>
          <p:cNvSpPr>
            <a:spLocks noGrp="1"/>
          </p:cNvSpPr>
          <p:nvPr>
            <p:ph type="ftr" sz="quarter" idx="15"/>
          </p:nvPr>
        </p:nvSpPr>
        <p:spPr/>
        <p:txBody>
          <a:bodyPr/>
          <a:lstStyle>
            <a:lvl1pPr>
              <a:defRPr/>
            </a:lvl1pPr>
          </a:lstStyle>
          <a:p>
            <a:pPr>
              <a:defRPr/>
            </a:pPr>
            <a:endParaRPr lang="en-US" altLang="en-US"/>
          </a:p>
        </p:txBody>
      </p:sp>
      <p:sp>
        <p:nvSpPr>
          <p:cNvPr id="6" name="Date Placeholder 3">
            <a:extLst>
              <a:ext uri="{FF2B5EF4-FFF2-40B4-BE49-F238E27FC236}">
                <a16:creationId xmlns:a16="http://schemas.microsoft.com/office/drawing/2014/main" id="{90166823-681C-A271-C9FB-F4E205D7EDAE}"/>
              </a:ext>
            </a:extLst>
          </p:cNvPr>
          <p:cNvSpPr>
            <a:spLocks noGrp="1"/>
          </p:cNvSpPr>
          <p:nvPr>
            <p:ph type="dt" sz="half" idx="16"/>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04021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165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5">
            <a:extLst>
              <a:ext uri="{FF2B5EF4-FFF2-40B4-BE49-F238E27FC236}">
                <a16:creationId xmlns:a16="http://schemas.microsoft.com/office/drawing/2014/main" id="{0131E559-5C42-795B-4DFE-29E0E5EA5684}"/>
              </a:ext>
            </a:extLst>
          </p:cNvPr>
          <p:cNvSpPr>
            <a:spLocks noGrp="1"/>
          </p:cNvSpPr>
          <p:nvPr>
            <p:ph type="sldNum" sz="quarter" idx="10"/>
          </p:nvPr>
        </p:nvSpPr>
        <p:spPr>
          <a:ln/>
        </p:spPr>
        <p:txBody>
          <a:bodyPr/>
          <a:lstStyle>
            <a:lvl1pPr>
              <a:defRPr/>
            </a:lvl1pPr>
          </a:lstStyle>
          <a:p>
            <a:pPr>
              <a:defRPr/>
            </a:pPr>
            <a:fld id="{995C7A7F-D5F0-4F9F-9847-E51D87C6115C}"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652F05DB-3D49-1FB0-7ADF-FDD3CE738A90}"/>
              </a:ext>
            </a:extLst>
          </p:cNvPr>
          <p:cNvSpPr>
            <a:spLocks noGrp="1"/>
          </p:cNvSpPr>
          <p:nvPr>
            <p:ph type="ftr" sz="quarter" idx="11"/>
          </p:nvPr>
        </p:nvSpPr>
        <p:spPr/>
        <p:txBody>
          <a:bodyPr/>
          <a:lstStyle>
            <a:lvl1pPr>
              <a:defRPr/>
            </a:lvl1pPr>
          </a:lstStyle>
          <a:p>
            <a:pPr>
              <a:defRPr/>
            </a:pPr>
            <a:endParaRPr lang="en-US" altLang="en-US"/>
          </a:p>
        </p:txBody>
      </p:sp>
      <p:sp>
        <p:nvSpPr>
          <p:cNvPr id="7" name="Date Placeholder 3">
            <a:extLst>
              <a:ext uri="{FF2B5EF4-FFF2-40B4-BE49-F238E27FC236}">
                <a16:creationId xmlns:a16="http://schemas.microsoft.com/office/drawing/2014/main" id="{F6B7B422-9B60-2FD4-667A-3873A41D9E2C}"/>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5385759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6CEC18E-5992-CAF2-119A-465D81F68F8D}"/>
              </a:ext>
            </a:extLst>
          </p:cNvPr>
          <p:cNvSpPr>
            <a:spLocks noGrp="1"/>
          </p:cNvSpPr>
          <p:nvPr>
            <p:ph type="sldNum" sz="quarter" idx="10"/>
          </p:nvPr>
        </p:nvSpPr>
        <p:spPr>
          <a:ln/>
        </p:spPr>
        <p:txBody>
          <a:bodyPr/>
          <a:lstStyle>
            <a:lvl1pPr>
              <a:defRPr/>
            </a:lvl1pPr>
          </a:lstStyle>
          <a:p>
            <a:pPr>
              <a:defRPr/>
            </a:pPr>
            <a:fld id="{13F60C9E-8B3D-4A07-B444-8CB5611B00E7}"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8F1FDD3C-0076-2917-CB48-F4D7C469CE04}"/>
              </a:ext>
            </a:extLst>
          </p:cNvPr>
          <p:cNvSpPr>
            <a:spLocks noGrp="1"/>
          </p:cNvSpPr>
          <p:nvPr>
            <p:ph type="ftr" sz="quarter" idx="11"/>
          </p:nvPr>
        </p:nvSpPr>
        <p:spPr/>
        <p:txBody>
          <a:bodyPr/>
          <a:lstStyle>
            <a:lvl1pPr>
              <a:defRPr/>
            </a:lvl1pPr>
          </a:lstStyle>
          <a:p>
            <a:pPr>
              <a:defRPr/>
            </a:pPr>
            <a:endParaRPr lang="en-US" altLang="en-US"/>
          </a:p>
        </p:txBody>
      </p:sp>
      <p:sp>
        <p:nvSpPr>
          <p:cNvPr id="6" name="Date Placeholder 3">
            <a:extLst>
              <a:ext uri="{FF2B5EF4-FFF2-40B4-BE49-F238E27FC236}">
                <a16:creationId xmlns:a16="http://schemas.microsoft.com/office/drawing/2014/main" id="{D393D693-2C25-2628-6741-EC739636A184}"/>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931061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ED8DB35C-2563-EDDD-3DC9-44FC26D3500D}"/>
              </a:ext>
            </a:extLst>
          </p:cNvPr>
          <p:cNvSpPr>
            <a:spLocks noGrp="1"/>
          </p:cNvSpPr>
          <p:nvPr>
            <p:ph type="sldNum" sz="quarter" idx="10"/>
          </p:nvPr>
        </p:nvSpPr>
        <p:spPr>
          <a:ln/>
        </p:spPr>
        <p:txBody>
          <a:bodyPr/>
          <a:lstStyle>
            <a:lvl1pPr>
              <a:defRPr/>
            </a:lvl1pPr>
          </a:lstStyle>
          <a:p>
            <a:pPr>
              <a:defRPr/>
            </a:pPr>
            <a:fld id="{FEC13069-B415-4F4C-9348-12BAE7799126}"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4EB4DE82-4EB1-1BE7-B444-CB5BE5809CEE}"/>
              </a:ext>
            </a:extLst>
          </p:cNvPr>
          <p:cNvSpPr>
            <a:spLocks noGrp="1"/>
          </p:cNvSpPr>
          <p:nvPr>
            <p:ph type="ftr" sz="quarter" idx="11"/>
          </p:nvPr>
        </p:nvSpPr>
        <p:spPr/>
        <p:txBody>
          <a:bodyPr/>
          <a:lstStyle>
            <a:lvl1pPr>
              <a:defRPr/>
            </a:lvl1pPr>
          </a:lstStyle>
          <a:p>
            <a:pPr>
              <a:defRPr/>
            </a:pPr>
            <a:endParaRPr lang="en-US" altLang="en-US"/>
          </a:p>
        </p:txBody>
      </p:sp>
      <p:sp>
        <p:nvSpPr>
          <p:cNvPr id="6" name="Date Placeholder 3">
            <a:extLst>
              <a:ext uri="{FF2B5EF4-FFF2-40B4-BE49-F238E27FC236}">
                <a16:creationId xmlns:a16="http://schemas.microsoft.com/office/drawing/2014/main" id="{F7293650-9B88-5694-A5A1-0786DDCBFF79}"/>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5907622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44"/>
        <p:cNvGrpSpPr/>
        <p:nvPr/>
      </p:nvGrpSpPr>
      <p:grpSpPr>
        <a:xfrm>
          <a:off x="0" y="0"/>
          <a:ext cx="0" cy="0"/>
          <a:chOff x="0" y="0"/>
          <a:chExt cx="0" cy="0"/>
        </a:xfrm>
      </p:grpSpPr>
      <p:sp>
        <p:nvSpPr>
          <p:cNvPr id="45" name="Google Shape;45;p7"/>
          <p:cNvSpPr/>
          <p:nvPr/>
        </p:nvSpPr>
        <p:spPr>
          <a:xfrm>
            <a:off x="7848600" y="0"/>
            <a:ext cx="1295400" cy="51435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6" name="Google Shape;46;p7"/>
          <p:cNvSpPr/>
          <p:nvPr/>
        </p:nvSpPr>
        <p:spPr>
          <a:xfrm rot="10800000">
            <a:off x="0" y="0"/>
            <a:ext cx="2415540" cy="1821180"/>
          </a:xfrm>
          <a:prstGeom prst="triangle">
            <a:avLst>
              <a:gd name="adj" fmla="val 100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7" name="Google Shape;47;p7"/>
          <p:cNvSpPr txBox="1">
            <a:spLocks noGrp="1"/>
          </p:cNvSpPr>
          <p:nvPr>
            <p:ph type="title"/>
          </p:nvPr>
        </p:nvSpPr>
        <p:spPr>
          <a:xfrm>
            <a:off x="628650" y="273844"/>
            <a:ext cx="7166610" cy="994172"/>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1"/>
              </a:buClr>
              <a:buSzPts val="4400"/>
              <a:buFont typeface="Calibri"/>
              <a:buNone/>
              <a:defRPr b="1">
                <a:solidFill>
                  <a:schemeClr val="accen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28650" y="1369219"/>
            <a:ext cx="3478530"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1"/>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3"/>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4"/>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49" name="Google Shape;49;p7" descr="A sign in the dark&#10;&#10;Description automatically generated"/>
          <p:cNvPicPr preferRelativeResize="0"/>
          <p:nvPr/>
        </p:nvPicPr>
        <p:blipFill rotWithShape="1">
          <a:blip r:embed="rId2">
            <a:alphaModFix/>
          </a:blip>
          <a:srcRect/>
          <a:stretch/>
        </p:blipFill>
        <p:spPr>
          <a:xfrm>
            <a:off x="7941296" y="4397260"/>
            <a:ext cx="1110009" cy="740006"/>
          </a:xfrm>
          <a:prstGeom prst="rect">
            <a:avLst/>
          </a:prstGeom>
          <a:noFill/>
          <a:ln>
            <a:noFill/>
          </a:ln>
        </p:spPr>
      </p:pic>
      <p:pic>
        <p:nvPicPr>
          <p:cNvPr id="50" name="Google Shape;50;p7" descr="A picture containing shape&#10;&#10;Description automatically generated"/>
          <p:cNvPicPr preferRelativeResize="0"/>
          <p:nvPr/>
        </p:nvPicPr>
        <p:blipFill rotWithShape="1">
          <a:blip r:embed="rId3">
            <a:alphaModFix/>
          </a:blip>
          <a:srcRect/>
          <a:stretch/>
        </p:blipFill>
        <p:spPr>
          <a:xfrm>
            <a:off x="650929" y="4748112"/>
            <a:ext cx="2066549" cy="294895"/>
          </a:xfrm>
          <a:prstGeom prst="rect">
            <a:avLst/>
          </a:prstGeom>
          <a:noFill/>
          <a:ln>
            <a:noFill/>
          </a:ln>
        </p:spPr>
      </p:pic>
      <p:sp>
        <p:nvSpPr>
          <p:cNvPr id="51" name="Google Shape;51;p7"/>
          <p:cNvSpPr txBox="1">
            <a:spLocks noGrp="1"/>
          </p:cNvSpPr>
          <p:nvPr>
            <p:ph type="body" idx="2"/>
          </p:nvPr>
        </p:nvSpPr>
        <p:spPr>
          <a:xfrm>
            <a:off x="4306247" y="1369219"/>
            <a:ext cx="3478530"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1"/>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3"/>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4"/>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87819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60250-8081-40F6-AD09-3BBD7A74645F}"/>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317D6F2-E5CB-4A5B-B034-6E331D6F641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93E65467-8F76-411B-8C3A-CEE54E739E72}"/>
              </a:ext>
            </a:extLst>
          </p:cNvPr>
          <p:cNvSpPr>
            <a:spLocks noGrp="1"/>
          </p:cNvSpPr>
          <p:nvPr>
            <p:ph type="dt" sz="half" idx="10"/>
          </p:nvPr>
        </p:nvSpPr>
        <p:spPr/>
        <p:txBody>
          <a:bodyPr/>
          <a:lstStyle/>
          <a:p>
            <a:fld id="{F5BFA2E6-8CC6-4800-B11D-669F74BEE6DC}" type="datetimeFigureOut">
              <a:rPr lang="es-CO" smtClean="0"/>
              <a:t>6/03/2023</a:t>
            </a:fld>
            <a:endParaRPr lang="es-CO"/>
          </a:p>
        </p:txBody>
      </p:sp>
      <p:sp>
        <p:nvSpPr>
          <p:cNvPr id="5" name="Marcador de pie de página 4">
            <a:extLst>
              <a:ext uri="{FF2B5EF4-FFF2-40B4-BE49-F238E27FC236}">
                <a16:creationId xmlns:a16="http://schemas.microsoft.com/office/drawing/2014/main" id="{1B8E16AB-FB10-4BAE-8923-12E982FC47F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BA24290-740A-49C5-BE56-640843E1FB4F}"/>
              </a:ext>
            </a:extLst>
          </p:cNvPr>
          <p:cNvSpPr>
            <a:spLocks noGrp="1"/>
          </p:cNvSpPr>
          <p:nvPr>
            <p:ph type="sldNum" sz="quarter" idx="12"/>
          </p:nvPr>
        </p:nvSpPr>
        <p:spPr/>
        <p:txBody>
          <a:bodyPr/>
          <a:lstStyle/>
          <a:p>
            <a:fld id="{397B4523-1CDA-4924-A9A3-377B9E4C1BCB}" type="slidenum">
              <a:rPr lang="es-CO" smtClean="0"/>
              <a:t>‹#›</a:t>
            </a:fld>
            <a:endParaRPr lang="es-CO"/>
          </a:p>
        </p:txBody>
      </p:sp>
    </p:spTree>
    <p:extLst>
      <p:ext uri="{BB962C8B-B14F-4D97-AF65-F5344CB8AC3E}">
        <p14:creationId xmlns:p14="http://schemas.microsoft.com/office/powerpoint/2010/main" val="39584695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B3314-4266-45A6-BCC2-CE6163616ED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3C16D87-6433-4502-A9F1-EEDAE1D2E7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924B158-DE34-4982-A370-E813E8EA5129}"/>
              </a:ext>
            </a:extLst>
          </p:cNvPr>
          <p:cNvSpPr>
            <a:spLocks noGrp="1"/>
          </p:cNvSpPr>
          <p:nvPr>
            <p:ph type="dt" sz="half" idx="10"/>
          </p:nvPr>
        </p:nvSpPr>
        <p:spPr/>
        <p:txBody>
          <a:bodyPr/>
          <a:lstStyle/>
          <a:p>
            <a:fld id="{F5BFA2E6-8CC6-4800-B11D-669F74BEE6DC}" type="datetimeFigureOut">
              <a:rPr lang="es-CO" smtClean="0"/>
              <a:t>6/03/2023</a:t>
            </a:fld>
            <a:endParaRPr lang="es-CO"/>
          </a:p>
        </p:txBody>
      </p:sp>
      <p:sp>
        <p:nvSpPr>
          <p:cNvPr id="5" name="Marcador de pie de página 4">
            <a:extLst>
              <a:ext uri="{FF2B5EF4-FFF2-40B4-BE49-F238E27FC236}">
                <a16:creationId xmlns:a16="http://schemas.microsoft.com/office/drawing/2014/main" id="{98FCCA1E-D192-442B-99DD-0C4F626F075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1B80847-88D9-45E7-959E-82242320418A}"/>
              </a:ext>
            </a:extLst>
          </p:cNvPr>
          <p:cNvSpPr>
            <a:spLocks noGrp="1"/>
          </p:cNvSpPr>
          <p:nvPr>
            <p:ph type="sldNum" sz="quarter" idx="12"/>
          </p:nvPr>
        </p:nvSpPr>
        <p:spPr/>
        <p:txBody>
          <a:bodyPr/>
          <a:lstStyle/>
          <a:p>
            <a:fld id="{397B4523-1CDA-4924-A9A3-377B9E4C1BCB}" type="slidenum">
              <a:rPr lang="es-CO" smtClean="0"/>
              <a:t>‹#›</a:t>
            </a:fld>
            <a:endParaRPr lang="es-CO"/>
          </a:p>
        </p:txBody>
      </p:sp>
    </p:spTree>
    <p:extLst>
      <p:ext uri="{BB962C8B-B14F-4D97-AF65-F5344CB8AC3E}">
        <p14:creationId xmlns:p14="http://schemas.microsoft.com/office/powerpoint/2010/main" val="276728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Heading">
    <p:spTree>
      <p:nvGrpSpPr>
        <p:cNvPr id="1" name=""/>
        <p:cNvGrpSpPr/>
        <p:nvPr/>
      </p:nvGrpSpPr>
      <p:grpSpPr>
        <a:xfrm>
          <a:off x="0" y="0"/>
          <a:ext cx="0" cy="0"/>
          <a:chOff x="0" y="0"/>
          <a:chExt cx="0" cy="0"/>
        </a:xfrm>
      </p:grpSpPr>
      <p:sp>
        <p:nvSpPr>
          <p:cNvPr id="3" name="Plassholder for bilde 4"/>
          <p:cNvSpPr>
            <a:spLocks noGrp="1"/>
          </p:cNvSpPr>
          <p:nvPr>
            <p:ph type="pic" sz="quarter" idx="10" hasCustomPrompt="1"/>
          </p:nvPr>
        </p:nvSpPr>
        <p:spPr>
          <a:xfrm>
            <a:off x="180000" y="180000"/>
            <a:ext cx="8784000" cy="4291200"/>
          </a:xfrm>
          <a:prstGeom prst="rect">
            <a:avLst/>
          </a:prstGeom>
        </p:spPr>
        <p:txBody>
          <a:bodyPr/>
          <a:lstStyle>
            <a:lvl1pPr marL="0" indent="0">
              <a:buNone/>
              <a:defRPr sz="2800" baseline="0">
                <a:solidFill>
                  <a:srgbClr val="808080"/>
                </a:solidFill>
              </a:defRPr>
            </a:lvl1pPr>
          </a:lstStyle>
          <a:p>
            <a:r>
              <a:rPr lang="nb-NO" err="1"/>
              <a:t>Click</a:t>
            </a:r>
            <a:r>
              <a:rPr lang="nb-NO"/>
              <a:t> </a:t>
            </a:r>
            <a:r>
              <a:rPr lang="nb-NO" err="1"/>
              <a:t>icon</a:t>
            </a:r>
            <a:r>
              <a:rPr lang="nb-NO"/>
              <a:t> to </a:t>
            </a:r>
            <a:r>
              <a:rPr lang="nb-NO" err="1"/>
              <a:t>insert</a:t>
            </a:r>
            <a:r>
              <a:rPr lang="nb-NO"/>
              <a:t> image</a:t>
            </a:r>
          </a:p>
        </p:txBody>
      </p:sp>
      <p:sp>
        <p:nvSpPr>
          <p:cNvPr id="2" name="Tittel 1"/>
          <p:cNvSpPr>
            <a:spLocks noGrp="1"/>
          </p:cNvSpPr>
          <p:nvPr>
            <p:ph type="title" hasCustomPrompt="1"/>
          </p:nvPr>
        </p:nvSpPr>
        <p:spPr>
          <a:xfrm>
            <a:off x="2339752" y="2931790"/>
            <a:ext cx="4536504" cy="857250"/>
          </a:xfrm>
          <a:prstGeom prst="rect">
            <a:avLst/>
          </a:prstGeom>
          <a:solidFill>
            <a:schemeClr val="tx1">
              <a:lumMod val="85000"/>
              <a:lumOff val="15000"/>
              <a:alpha val="75000"/>
            </a:schemeClr>
          </a:solidFill>
        </p:spPr>
        <p:txBody>
          <a:bodyPr vert="horz"/>
          <a:lstStyle>
            <a:lvl1pPr>
              <a:defRPr>
                <a:solidFill>
                  <a:schemeClr val="bg1"/>
                </a:solidFill>
              </a:defRPr>
            </a:lvl1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198860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CA8D5-190C-45EA-B925-2C5004EAAF4D}"/>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535AFA2-9181-49C9-A97F-6D615ADC4EE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42FFD1-920E-4AAE-A6BB-4E4061ED4F65}"/>
              </a:ext>
            </a:extLst>
          </p:cNvPr>
          <p:cNvSpPr>
            <a:spLocks noGrp="1"/>
          </p:cNvSpPr>
          <p:nvPr>
            <p:ph type="dt" sz="half" idx="10"/>
          </p:nvPr>
        </p:nvSpPr>
        <p:spPr/>
        <p:txBody>
          <a:bodyPr/>
          <a:lstStyle/>
          <a:p>
            <a:fld id="{F5BFA2E6-8CC6-4800-B11D-669F74BEE6DC}" type="datetimeFigureOut">
              <a:rPr lang="es-CO" smtClean="0"/>
              <a:t>6/03/2023</a:t>
            </a:fld>
            <a:endParaRPr lang="es-CO"/>
          </a:p>
        </p:txBody>
      </p:sp>
      <p:sp>
        <p:nvSpPr>
          <p:cNvPr id="5" name="Marcador de pie de página 4">
            <a:extLst>
              <a:ext uri="{FF2B5EF4-FFF2-40B4-BE49-F238E27FC236}">
                <a16:creationId xmlns:a16="http://schemas.microsoft.com/office/drawing/2014/main" id="{AD0C27D8-3F34-4AC9-B443-6015C762FB2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1289134-A1A6-4930-8482-C64434442439}"/>
              </a:ext>
            </a:extLst>
          </p:cNvPr>
          <p:cNvSpPr>
            <a:spLocks noGrp="1"/>
          </p:cNvSpPr>
          <p:nvPr>
            <p:ph type="sldNum" sz="quarter" idx="12"/>
          </p:nvPr>
        </p:nvSpPr>
        <p:spPr/>
        <p:txBody>
          <a:bodyPr/>
          <a:lstStyle/>
          <a:p>
            <a:fld id="{397B4523-1CDA-4924-A9A3-377B9E4C1BCB}" type="slidenum">
              <a:rPr lang="es-CO" smtClean="0"/>
              <a:t>‹#›</a:t>
            </a:fld>
            <a:endParaRPr lang="es-CO"/>
          </a:p>
        </p:txBody>
      </p:sp>
    </p:spTree>
    <p:extLst>
      <p:ext uri="{BB962C8B-B14F-4D97-AF65-F5344CB8AC3E}">
        <p14:creationId xmlns:p14="http://schemas.microsoft.com/office/powerpoint/2010/main" val="24230588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B9DB7A-EDF3-492B-A61F-978C4B51A02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8A8D26C-F9BB-4225-8D2B-562B6A1D17BD}"/>
              </a:ext>
            </a:extLst>
          </p:cNvPr>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24AECD51-0113-4DCC-AD0B-50F9D3F864A5}"/>
              </a:ext>
            </a:extLst>
          </p:cNvPr>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6F6A8C70-5628-4733-9E20-404A6462460A}"/>
              </a:ext>
            </a:extLst>
          </p:cNvPr>
          <p:cNvSpPr>
            <a:spLocks noGrp="1"/>
          </p:cNvSpPr>
          <p:nvPr>
            <p:ph type="dt" sz="half" idx="10"/>
          </p:nvPr>
        </p:nvSpPr>
        <p:spPr/>
        <p:txBody>
          <a:bodyPr/>
          <a:lstStyle/>
          <a:p>
            <a:fld id="{F5BFA2E6-8CC6-4800-B11D-669F74BEE6DC}" type="datetimeFigureOut">
              <a:rPr lang="es-CO" smtClean="0"/>
              <a:t>6/03/2023</a:t>
            </a:fld>
            <a:endParaRPr lang="es-CO"/>
          </a:p>
        </p:txBody>
      </p:sp>
      <p:sp>
        <p:nvSpPr>
          <p:cNvPr id="6" name="Marcador de pie de página 5">
            <a:extLst>
              <a:ext uri="{FF2B5EF4-FFF2-40B4-BE49-F238E27FC236}">
                <a16:creationId xmlns:a16="http://schemas.microsoft.com/office/drawing/2014/main" id="{F2CE2082-03F7-41B6-BA0E-6BB27496798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7DF57C5-D43A-428F-BD06-946D23DBBA16}"/>
              </a:ext>
            </a:extLst>
          </p:cNvPr>
          <p:cNvSpPr>
            <a:spLocks noGrp="1"/>
          </p:cNvSpPr>
          <p:nvPr>
            <p:ph type="sldNum" sz="quarter" idx="12"/>
          </p:nvPr>
        </p:nvSpPr>
        <p:spPr/>
        <p:txBody>
          <a:bodyPr/>
          <a:lstStyle/>
          <a:p>
            <a:fld id="{397B4523-1CDA-4924-A9A3-377B9E4C1BCB}" type="slidenum">
              <a:rPr lang="es-CO" smtClean="0"/>
              <a:t>‹#›</a:t>
            </a:fld>
            <a:endParaRPr lang="es-CO"/>
          </a:p>
        </p:txBody>
      </p:sp>
    </p:spTree>
    <p:extLst>
      <p:ext uri="{BB962C8B-B14F-4D97-AF65-F5344CB8AC3E}">
        <p14:creationId xmlns:p14="http://schemas.microsoft.com/office/powerpoint/2010/main" val="22623396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03CC8-8542-43A8-9BC9-0B3B66A34DBE}"/>
              </a:ext>
            </a:extLst>
          </p:cNvPr>
          <p:cNvSpPr>
            <a:spLocks noGrp="1"/>
          </p:cNvSpPr>
          <p:nvPr>
            <p:ph type="title"/>
          </p:nvPr>
        </p:nvSpPr>
        <p:spPr>
          <a:xfrm>
            <a:off x="629841" y="273844"/>
            <a:ext cx="7886700" cy="994172"/>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BBFA57C-B72A-4008-89C3-136665D5C23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2DBB61-3218-43D3-BBBC-B5C61ED67F4F}"/>
              </a:ext>
            </a:extLst>
          </p:cNvPr>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3E7F56E-B85C-435C-943E-49DAA35169E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46E0A6B-7D9D-454A-87F9-45573150C892}"/>
              </a:ext>
            </a:extLst>
          </p:cNvPr>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2B07DE3-1266-4975-8358-5253FD949584}"/>
              </a:ext>
            </a:extLst>
          </p:cNvPr>
          <p:cNvSpPr>
            <a:spLocks noGrp="1"/>
          </p:cNvSpPr>
          <p:nvPr>
            <p:ph type="dt" sz="half" idx="10"/>
          </p:nvPr>
        </p:nvSpPr>
        <p:spPr/>
        <p:txBody>
          <a:bodyPr/>
          <a:lstStyle/>
          <a:p>
            <a:fld id="{F5BFA2E6-8CC6-4800-B11D-669F74BEE6DC}" type="datetimeFigureOut">
              <a:rPr lang="es-CO" smtClean="0"/>
              <a:t>6/03/2023</a:t>
            </a:fld>
            <a:endParaRPr lang="es-CO"/>
          </a:p>
        </p:txBody>
      </p:sp>
      <p:sp>
        <p:nvSpPr>
          <p:cNvPr id="8" name="Marcador de pie de página 7">
            <a:extLst>
              <a:ext uri="{FF2B5EF4-FFF2-40B4-BE49-F238E27FC236}">
                <a16:creationId xmlns:a16="http://schemas.microsoft.com/office/drawing/2014/main" id="{6756B75E-E1C1-4250-AB44-7ED7FC48532B}"/>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DE9C8BF-94E8-45A4-9AC8-CE11959C2836}"/>
              </a:ext>
            </a:extLst>
          </p:cNvPr>
          <p:cNvSpPr>
            <a:spLocks noGrp="1"/>
          </p:cNvSpPr>
          <p:nvPr>
            <p:ph type="sldNum" sz="quarter" idx="12"/>
          </p:nvPr>
        </p:nvSpPr>
        <p:spPr/>
        <p:txBody>
          <a:bodyPr/>
          <a:lstStyle/>
          <a:p>
            <a:fld id="{397B4523-1CDA-4924-A9A3-377B9E4C1BCB}" type="slidenum">
              <a:rPr lang="es-CO" smtClean="0"/>
              <a:t>‹#›</a:t>
            </a:fld>
            <a:endParaRPr lang="es-CO"/>
          </a:p>
        </p:txBody>
      </p:sp>
    </p:spTree>
    <p:extLst>
      <p:ext uri="{BB962C8B-B14F-4D97-AF65-F5344CB8AC3E}">
        <p14:creationId xmlns:p14="http://schemas.microsoft.com/office/powerpoint/2010/main" val="32344444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12996B-E022-4F59-9940-D329F6472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7C6A25D-1785-49F5-BDD4-6B0981980A0A}"/>
              </a:ext>
            </a:extLst>
          </p:cNvPr>
          <p:cNvSpPr>
            <a:spLocks noGrp="1"/>
          </p:cNvSpPr>
          <p:nvPr>
            <p:ph type="dt" sz="half" idx="10"/>
          </p:nvPr>
        </p:nvSpPr>
        <p:spPr/>
        <p:txBody>
          <a:bodyPr/>
          <a:lstStyle/>
          <a:p>
            <a:fld id="{F5BFA2E6-8CC6-4800-B11D-669F74BEE6DC}" type="datetimeFigureOut">
              <a:rPr lang="es-CO" smtClean="0"/>
              <a:t>6/03/2023</a:t>
            </a:fld>
            <a:endParaRPr lang="es-CO"/>
          </a:p>
        </p:txBody>
      </p:sp>
      <p:sp>
        <p:nvSpPr>
          <p:cNvPr id="4" name="Marcador de pie de página 3">
            <a:extLst>
              <a:ext uri="{FF2B5EF4-FFF2-40B4-BE49-F238E27FC236}">
                <a16:creationId xmlns:a16="http://schemas.microsoft.com/office/drawing/2014/main" id="{9365B608-3B26-4B36-BFE9-8907E793542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267AEDE-7798-4588-81DA-677AF671194D}"/>
              </a:ext>
            </a:extLst>
          </p:cNvPr>
          <p:cNvSpPr>
            <a:spLocks noGrp="1"/>
          </p:cNvSpPr>
          <p:nvPr>
            <p:ph type="sldNum" sz="quarter" idx="12"/>
          </p:nvPr>
        </p:nvSpPr>
        <p:spPr/>
        <p:txBody>
          <a:bodyPr/>
          <a:lstStyle/>
          <a:p>
            <a:fld id="{397B4523-1CDA-4924-A9A3-377B9E4C1BCB}" type="slidenum">
              <a:rPr lang="es-CO" smtClean="0"/>
              <a:t>‹#›</a:t>
            </a:fld>
            <a:endParaRPr lang="es-CO"/>
          </a:p>
        </p:txBody>
      </p:sp>
    </p:spTree>
    <p:extLst>
      <p:ext uri="{BB962C8B-B14F-4D97-AF65-F5344CB8AC3E}">
        <p14:creationId xmlns:p14="http://schemas.microsoft.com/office/powerpoint/2010/main" val="15576286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FFC61A-942C-4985-A011-6E8177EE3525}"/>
              </a:ext>
            </a:extLst>
          </p:cNvPr>
          <p:cNvSpPr>
            <a:spLocks noGrp="1"/>
          </p:cNvSpPr>
          <p:nvPr>
            <p:ph type="dt" sz="half" idx="10"/>
          </p:nvPr>
        </p:nvSpPr>
        <p:spPr/>
        <p:txBody>
          <a:bodyPr/>
          <a:lstStyle/>
          <a:p>
            <a:fld id="{F5BFA2E6-8CC6-4800-B11D-669F74BEE6DC}" type="datetimeFigureOut">
              <a:rPr lang="es-CO" smtClean="0"/>
              <a:t>6/03/2023</a:t>
            </a:fld>
            <a:endParaRPr lang="es-CO"/>
          </a:p>
        </p:txBody>
      </p:sp>
      <p:sp>
        <p:nvSpPr>
          <p:cNvPr id="3" name="Marcador de pie de página 2">
            <a:extLst>
              <a:ext uri="{FF2B5EF4-FFF2-40B4-BE49-F238E27FC236}">
                <a16:creationId xmlns:a16="http://schemas.microsoft.com/office/drawing/2014/main" id="{D7112B4A-15CC-433B-B4DF-CEA1BD31E70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34C1850A-7D64-45D4-B154-6687E2CA4CF0}"/>
              </a:ext>
            </a:extLst>
          </p:cNvPr>
          <p:cNvSpPr>
            <a:spLocks noGrp="1"/>
          </p:cNvSpPr>
          <p:nvPr>
            <p:ph type="sldNum" sz="quarter" idx="12"/>
          </p:nvPr>
        </p:nvSpPr>
        <p:spPr/>
        <p:txBody>
          <a:bodyPr/>
          <a:lstStyle/>
          <a:p>
            <a:fld id="{397B4523-1CDA-4924-A9A3-377B9E4C1BCB}" type="slidenum">
              <a:rPr lang="es-CO" smtClean="0"/>
              <a:t>‹#›</a:t>
            </a:fld>
            <a:endParaRPr lang="es-CO"/>
          </a:p>
        </p:txBody>
      </p:sp>
    </p:spTree>
    <p:extLst>
      <p:ext uri="{BB962C8B-B14F-4D97-AF65-F5344CB8AC3E}">
        <p14:creationId xmlns:p14="http://schemas.microsoft.com/office/powerpoint/2010/main" val="29711179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409174-780F-407D-8737-D56DB37AF5A5}"/>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381E58E-BEDC-47BA-91B2-A5A9BF58829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AD75416-14EB-4DBF-A8A4-7967710C661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8545D3C-67DD-475A-82A5-C5908E28FD46}"/>
              </a:ext>
            </a:extLst>
          </p:cNvPr>
          <p:cNvSpPr>
            <a:spLocks noGrp="1"/>
          </p:cNvSpPr>
          <p:nvPr>
            <p:ph type="dt" sz="half" idx="10"/>
          </p:nvPr>
        </p:nvSpPr>
        <p:spPr/>
        <p:txBody>
          <a:bodyPr/>
          <a:lstStyle/>
          <a:p>
            <a:fld id="{F5BFA2E6-8CC6-4800-B11D-669F74BEE6DC}" type="datetimeFigureOut">
              <a:rPr lang="es-CO" smtClean="0"/>
              <a:t>6/03/2023</a:t>
            </a:fld>
            <a:endParaRPr lang="es-CO"/>
          </a:p>
        </p:txBody>
      </p:sp>
      <p:sp>
        <p:nvSpPr>
          <p:cNvPr id="6" name="Marcador de pie de página 5">
            <a:extLst>
              <a:ext uri="{FF2B5EF4-FFF2-40B4-BE49-F238E27FC236}">
                <a16:creationId xmlns:a16="http://schemas.microsoft.com/office/drawing/2014/main" id="{E6962FD9-F885-4820-ACE2-84A4C7C1FBF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699ECEE-BFEC-4CC6-92F7-48292AE084F0}"/>
              </a:ext>
            </a:extLst>
          </p:cNvPr>
          <p:cNvSpPr>
            <a:spLocks noGrp="1"/>
          </p:cNvSpPr>
          <p:nvPr>
            <p:ph type="sldNum" sz="quarter" idx="12"/>
          </p:nvPr>
        </p:nvSpPr>
        <p:spPr/>
        <p:txBody>
          <a:bodyPr/>
          <a:lstStyle/>
          <a:p>
            <a:fld id="{397B4523-1CDA-4924-A9A3-377B9E4C1BCB}" type="slidenum">
              <a:rPr lang="es-CO" smtClean="0"/>
              <a:t>‹#›</a:t>
            </a:fld>
            <a:endParaRPr lang="es-CO"/>
          </a:p>
        </p:txBody>
      </p:sp>
    </p:spTree>
    <p:extLst>
      <p:ext uri="{BB962C8B-B14F-4D97-AF65-F5344CB8AC3E}">
        <p14:creationId xmlns:p14="http://schemas.microsoft.com/office/powerpoint/2010/main" val="42932807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09C2B-8F88-4502-BE52-FBB60215CFEC}"/>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05C0ECBE-711E-4D23-BDCB-BD83569150B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a:extLst>
              <a:ext uri="{FF2B5EF4-FFF2-40B4-BE49-F238E27FC236}">
                <a16:creationId xmlns:a16="http://schemas.microsoft.com/office/drawing/2014/main" id="{B49985E2-7F88-46BD-8FF0-8D234A08C0B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EC1F72-7E0C-42A0-A8A8-923E5DA41451}"/>
              </a:ext>
            </a:extLst>
          </p:cNvPr>
          <p:cNvSpPr>
            <a:spLocks noGrp="1"/>
          </p:cNvSpPr>
          <p:nvPr>
            <p:ph type="dt" sz="half" idx="10"/>
          </p:nvPr>
        </p:nvSpPr>
        <p:spPr/>
        <p:txBody>
          <a:bodyPr/>
          <a:lstStyle/>
          <a:p>
            <a:fld id="{F5BFA2E6-8CC6-4800-B11D-669F74BEE6DC}" type="datetimeFigureOut">
              <a:rPr lang="es-CO" smtClean="0"/>
              <a:t>6/03/2023</a:t>
            </a:fld>
            <a:endParaRPr lang="es-CO"/>
          </a:p>
        </p:txBody>
      </p:sp>
      <p:sp>
        <p:nvSpPr>
          <p:cNvPr id="6" name="Marcador de pie de página 5">
            <a:extLst>
              <a:ext uri="{FF2B5EF4-FFF2-40B4-BE49-F238E27FC236}">
                <a16:creationId xmlns:a16="http://schemas.microsoft.com/office/drawing/2014/main" id="{44AF238D-F70A-44BF-BC34-DEE5B294D35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520956D-5D7D-411D-9831-7B5F6C639E99}"/>
              </a:ext>
            </a:extLst>
          </p:cNvPr>
          <p:cNvSpPr>
            <a:spLocks noGrp="1"/>
          </p:cNvSpPr>
          <p:nvPr>
            <p:ph type="sldNum" sz="quarter" idx="12"/>
          </p:nvPr>
        </p:nvSpPr>
        <p:spPr/>
        <p:txBody>
          <a:bodyPr/>
          <a:lstStyle/>
          <a:p>
            <a:fld id="{397B4523-1CDA-4924-A9A3-377B9E4C1BCB}" type="slidenum">
              <a:rPr lang="es-CO" smtClean="0"/>
              <a:t>‹#›</a:t>
            </a:fld>
            <a:endParaRPr lang="es-CO"/>
          </a:p>
        </p:txBody>
      </p:sp>
    </p:spTree>
    <p:extLst>
      <p:ext uri="{BB962C8B-B14F-4D97-AF65-F5344CB8AC3E}">
        <p14:creationId xmlns:p14="http://schemas.microsoft.com/office/powerpoint/2010/main" val="28459471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48FE1D-0C9D-4E92-BC87-B1D6A689F16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92D6B17-FC94-4ECC-8237-CC4DD109593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5626F86-D38E-40C7-AEE1-BBFAFB83E4D6}"/>
              </a:ext>
            </a:extLst>
          </p:cNvPr>
          <p:cNvSpPr>
            <a:spLocks noGrp="1"/>
          </p:cNvSpPr>
          <p:nvPr>
            <p:ph type="dt" sz="half" idx="10"/>
          </p:nvPr>
        </p:nvSpPr>
        <p:spPr/>
        <p:txBody>
          <a:bodyPr/>
          <a:lstStyle/>
          <a:p>
            <a:fld id="{F5BFA2E6-8CC6-4800-B11D-669F74BEE6DC}" type="datetimeFigureOut">
              <a:rPr lang="es-CO" smtClean="0"/>
              <a:t>6/03/2023</a:t>
            </a:fld>
            <a:endParaRPr lang="es-CO"/>
          </a:p>
        </p:txBody>
      </p:sp>
      <p:sp>
        <p:nvSpPr>
          <p:cNvPr id="5" name="Marcador de pie de página 4">
            <a:extLst>
              <a:ext uri="{FF2B5EF4-FFF2-40B4-BE49-F238E27FC236}">
                <a16:creationId xmlns:a16="http://schemas.microsoft.com/office/drawing/2014/main" id="{F9120EAF-0BD6-4CD3-92AB-FCFFCEEE798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35D59F0-BAD8-43EF-B174-0E9B34864D1D}"/>
              </a:ext>
            </a:extLst>
          </p:cNvPr>
          <p:cNvSpPr>
            <a:spLocks noGrp="1"/>
          </p:cNvSpPr>
          <p:nvPr>
            <p:ph type="sldNum" sz="quarter" idx="12"/>
          </p:nvPr>
        </p:nvSpPr>
        <p:spPr/>
        <p:txBody>
          <a:bodyPr/>
          <a:lstStyle/>
          <a:p>
            <a:fld id="{397B4523-1CDA-4924-A9A3-377B9E4C1BCB}" type="slidenum">
              <a:rPr lang="es-CO" smtClean="0"/>
              <a:t>‹#›</a:t>
            </a:fld>
            <a:endParaRPr lang="es-CO"/>
          </a:p>
        </p:txBody>
      </p:sp>
    </p:spTree>
    <p:extLst>
      <p:ext uri="{BB962C8B-B14F-4D97-AF65-F5344CB8AC3E}">
        <p14:creationId xmlns:p14="http://schemas.microsoft.com/office/powerpoint/2010/main" val="39622059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3A778A-773D-4132-9C28-884598A16BB9}"/>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61878CE-40C7-4C72-90D1-6A03AE3A3170}"/>
              </a:ext>
            </a:extLst>
          </p:cNvPr>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6611EC7-95B4-412E-9FAD-D3CA9574FAF2}"/>
              </a:ext>
            </a:extLst>
          </p:cNvPr>
          <p:cNvSpPr>
            <a:spLocks noGrp="1"/>
          </p:cNvSpPr>
          <p:nvPr>
            <p:ph type="dt" sz="half" idx="10"/>
          </p:nvPr>
        </p:nvSpPr>
        <p:spPr/>
        <p:txBody>
          <a:bodyPr/>
          <a:lstStyle/>
          <a:p>
            <a:fld id="{F5BFA2E6-8CC6-4800-B11D-669F74BEE6DC}" type="datetimeFigureOut">
              <a:rPr lang="es-CO" smtClean="0"/>
              <a:t>6/03/2023</a:t>
            </a:fld>
            <a:endParaRPr lang="es-CO"/>
          </a:p>
        </p:txBody>
      </p:sp>
      <p:sp>
        <p:nvSpPr>
          <p:cNvPr id="5" name="Marcador de pie de página 4">
            <a:extLst>
              <a:ext uri="{FF2B5EF4-FFF2-40B4-BE49-F238E27FC236}">
                <a16:creationId xmlns:a16="http://schemas.microsoft.com/office/drawing/2014/main" id="{BAE543AE-FC07-4C4E-94CC-5B74C060DA2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C4F8A20-5AE4-4D15-8EA9-2282F36815A2}"/>
              </a:ext>
            </a:extLst>
          </p:cNvPr>
          <p:cNvSpPr>
            <a:spLocks noGrp="1"/>
          </p:cNvSpPr>
          <p:nvPr>
            <p:ph type="sldNum" sz="quarter" idx="12"/>
          </p:nvPr>
        </p:nvSpPr>
        <p:spPr/>
        <p:txBody>
          <a:bodyPr/>
          <a:lstStyle/>
          <a:p>
            <a:fld id="{397B4523-1CDA-4924-A9A3-377B9E4C1BCB}" type="slidenum">
              <a:rPr lang="es-CO" smtClean="0"/>
              <a:t>‹#›</a:t>
            </a:fld>
            <a:endParaRPr lang="es-CO"/>
          </a:p>
        </p:txBody>
      </p:sp>
    </p:spTree>
    <p:extLst>
      <p:ext uri="{BB962C8B-B14F-4D97-AF65-F5344CB8AC3E}">
        <p14:creationId xmlns:p14="http://schemas.microsoft.com/office/powerpoint/2010/main" val="40472177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F4C6C4-49F8-424D-9F43-8440A2BE238B}"/>
              </a:ext>
            </a:extLst>
          </p:cNvPr>
          <p:cNvSpPr>
            <a:spLocks noGrp="1"/>
          </p:cNvSpPr>
          <p:nvPr>
            <p:ph type="pic" sz="quarter" idx="10"/>
          </p:nvPr>
        </p:nvSpPr>
        <p:spPr>
          <a:xfrm>
            <a:off x="0" y="0"/>
            <a:ext cx="9144000" cy="5143500"/>
          </a:xfrm>
        </p:spPr>
        <p:txBody>
          <a:bodyPr/>
          <a:lstStyle/>
          <a:p>
            <a:endParaRPr lang="en-ID"/>
          </a:p>
        </p:txBody>
      </p:sp>
    </p:spTree>
    <p:extLst>
      <p:ext uri="{BB962C8B-B14F-4D97-AF65-F5344CB8AC3E}">
        <p14:creationId xmlns:p14="http://schemas.microsoft.com/office/powerpoint/2010/main" val="329565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Image (1)">
    <p:spTree>
      <p:nvGrpSpPr>
        <p:cNvPr id="1" name=""/>
        <p:cNvGrpSpPr/>
        <p:nvPr/>
      </p:nvGrpSpPr>
      <p:grpSpPr>
        <a:xfrm>
          <a:off x="0" y="0"/>
          <a:ext cx="0" cy="0"/>
          <a:chOff x="0" y="0"/>
          <a:chExt cx="0" cy="0"/>
        </a:xfrm>
      </p:grpSpPr>
      <p:sp>
        <p:nvSpPr>
          <p:cNvPr id="3" name="Plassholder for bilde 4"/>
          <p:cNvSpPr>
            <a:spLocks noGrp="1"/>
          </p:cNvSpPr>
          <p:nvPr>
            <p:ph type="pic" sz="quarter" idx="11" hasCustomPrompt="1"/>
          </p:nvPr>
        </p:nvSpPr>
        <p:spPr>
          <a:xfrm>
            <a:off x="3168000" y="180000"/>
            <a:ext cx="5796000" cy="4291200"/>
          </a:xfrm>
          <a:prstGeom prst="rect">
            <a:avLst/>
          </a:prstGeom>
        </p:spPr>
        <p:txBody>
          <a:bodyPr>
            <a:normAutofit/>
          </a:bodyPr>
          <a:lstStyle>
            <a:lvl1pPr marL="0" indent="0">
              <a:buNone/>
              <a:defRPr sz="1600" baseline="0">
                <a:solidFill>
                  <a:srgbClr val="808080"/>
                </a:solidFill>
              </a:defRPr>
            </a:lvl1pPr>
          </a:lstStyle>
          <a:p>
            <a:r>
              <a:rPr lang="nb-NO" err="1"/>
              <a:t>Click</a:t>
            </a:r>
            <a:r>
              <a:rPr lang="nb-NO"/>
              <a:t> </a:t>
            </a:r>
            <a:r>
              <a:rPr lang="nb-NO" err="1"/>
              <a:t>icon</a:t>
            </a:r>
            <a:r>
              <a:rPr lang="nb-NO"/>
              <a:t> to </a:t>
            </a:r>
            <a:r>
              <a:rPr lang="nb-NO" err="1"/>
              <a:t>insert</a:t>
            </a:r>
            <a:r>
              <a:rPr lang="nb-NO"/>
              <a:t> image</a:t>
            </a:r>
          </a:p>
        </p:txBody>
      </p:sp>
      <p:sp>
        <p:nvSpPr>
          <p:cNvPr id="4" name="Rektangel 3"/>
          <p:cNvSpPr/>
          <p:nvPr userDrawn="1"/>
        </p:nvSpPr>
        <p:spPr>
          <a:xfrm>
            <a:off x="180000" y="180000"/>
            <a:ext cx="2808000" cy="42912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Undertittel 2"/>
          <p:cNvSpPr>
            <a:spLocks noGrp="1"/>
          </p:cNvSpPr>
          <p:nvPr>
            <p:ph type="subTitle" idx="1" hasCustomPrompt="1"/>
          </p:nvPr>
        </p:nvSpPr>
        <p:spPr>
          <a:xfrm>
            <a:off x="323528" y="512677"/>
            <a:ext cx="2520280" cy="3787265"/>
          </a:xfrm>
          <a:prstGeom prst="rect">
            <a:avLst/>
          </a:prstGeom>
        </p:spPr>
        <p:txBody>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20880125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FE63-49C3-4BDB-8299-BD8C68F4BA8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D"/>
          </a:p>
        </p:txBody>
      </p:sp>
      <p:sp>
        <p:nvSpPr>
          <p:cNvPr id="3" name="Subtitle 2">
            <a:extLst>
              <a:ext uri="{FF2B5EF4-FFF2-40B4-BE49-F238E27FC236}">
                <a16:creationId xmlns:a16="http://schemas.microsoft.com/office/drawing/2014/main" id="{56AEB6C1-92BD-42E6-AC5D-6685831C5C4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EFBA7A56-A712-47F9-9AF0-6BB4533D317C}"/>
              </a:ext>
            </a:extLst>
          </p:cNvPr>
          <p:cNvSpPr>
            <a:spLocks noGrp="1"/>
          </p:cNvSpPr>
          <p:nvPr>
            <p:ph type="dt" sz="half" idx="10"/>
          </p:nvPr>
        </p:nvSpPr>
        <p:spPr/>
        <p:txBody>
          <a:bodyPr/>
          <a:lstStyle/>
          <a:p>
            <a:fld id="{E8BB2AD1-CFA4-4967-A7A3-6869C8BD5945}" type="datetimeFigureOut">
              <a:rPr lang="en-ID" smtClean="0"/>
              <a:t>06/03/2023</a:t>
            </a:fld>
            <a:endParaRPr lang="en-ID"/>
          </a:p>
        </p:txBody>
      </p:sp>
      <p:sp>
        <p:nvSpPr>
          <p:cNvPr id="5" name="Footer Placeholder 4">
            <a:extLst>
              <a:ext uri="{FF2B5EF4-FFF2-40B4-BE49-F238E27FC236}">
                <a16:creationId xmlns:a16="http://schemas.microsoft.com/office/drawing/2014/main" id="{C98FE186-D7D0-47BE-A9BC-A05C9B95A0A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803FC41-2969-48B7-82C0-70889FE83B80}"/>
              </a:ext>
            </a:extLst>
          </p:cNvPr>
          <p:cNvSpPr>
            <a:spLocks noGrp="1"/>
          </p:cNvSpPr>
          <p:nvPr>
            <p:ph type="sldNum" sz="quarter" idx="12"/>
          </p:nvPr>
        </p:nvSpPr>
        <p:spPr/>
        <p:txBody>
          <a:bodyPr/>
          <a:lstStyle/>
          <a:p>
            <a:fld id="{786C6220-5288-4181-BC71-CF33DA912F5D}" type="slidenum">
              <a:rPr lang="en-ID" smtClean="0"/>
              <a:t>‹#›</a:t>
            </a:fld>
            <a:endParaRPr lang="en-ID"/>
          </a:p>
        </p:txBody>
      </p:sp>
    </p:spTree>
    <p:extLst>
      <p:ext uri="{BB962C8B-B14F-4D97-AF65-F5344CB8AC3E}">
        <p14:creationId xmlns:p14="http://schemas.microsoft.com/office/powerpoint/2010/main" val="19447131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F4C6C4-49F8-424D-9F43-8440A2BE238B}"/>
              </a:ext>
            </a:extLst>
          </p:cNvPr>
          <p:cNvSpPr>
            <a:spLocks noGrp="1"/>
          </p:cNvSpPr>
          <p:nvPr>
            <p:ph type="pic" sz="quarter" idx="10"/>
          </p:nvPr>
        </p:nvSpPr>
        <p:spPr>
          <a:xfrm>
            <a:off x="0" y="0"/>
            <a:ext cx="9144000" cy="5143500"/>
          </a:xfrm>
        </p:spPr>
        <p:txBody>
          <a:bodyPr/>
          <a:lstStyle/>
          <a:p>
            <a:endParaRPr lang="en-ID"/>
          </a:p>
        </p:txBody>
      </p:sp>
    </p:spTree>
    <p:extLst>
      <p:ext uri="{BB962C8B-B14F-4D97-AF65-F5344CB8AC3E}">
        <p14:creationId xmlns:p14="http://schemas.microsoft.com/office/powerpoint/2010/main" val="27534240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06C6-FD3F-4B00-A9F3-665E013C9D5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451694D-8EFE-4D79-81CC-C54EBE8C15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BDB9B75-6478-4BDE-B1FE-21233211883F}"/>
              </a:ext>
            </a:extLst>
          </p:cNvPr>
          <p:cNvSpPr>
            <a:spLocks noGrp="1"/>
          </p:cNvSpPr>
          <p:nvPr>
            <p:ph type="dt" sz="half" idx="10"/>
          </p:nvPr>
        </p:nvSpPr>
        <p:spPr/>
        <p:txBody>
          <a:bodyPr/>
          <a:lstStyle/>
          <a:p>
            <a:fld id="{E8BB2AD1-CFA4-4967-A7A3-6869C8BD5945}" type="datetimeFigureOut">
              <a:rPr lang="en-ID" smtClean="0"/>
              <a:t>06/03/2023</a:t>
            </a:fld>
            <a:endParaRPr lang="en-ID"/>
          </a:p>
        </p:txBody>
      </p:sp>
      <p:sp>
        <p:nvSpPr>
          <p:cNvPr id="5" name="Footer Placeholder 4">
            <a:extLst>
              <a:ext uri="{FF2B5EF4-FFF2-40B4-BE49-F238E27FC236}">
                <a16:creationId xmlns:a16="http://schemas.microsoft.com/office/drawing/2014/main" id="{4444CA01-7932-4881-B643-F970A983F13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6AA4979-A714-4FAD-8CFF-D350EFFC980C}"/>
              </a:ext>
            </a:extLst>
          </p:cNvPr>
          <p:cNvSpPr>
            <a:spLocks noGrp="1"/>
          </p:cNvSpPr>
          <p:nvPr>
            <p:ph type="sldNum" sz="quarter" idx="12"/>
          </p:nvPr>
        </p:nvSpPr>
        <p:spPr/>
        <p:txBody>
          <a:bodyPr/>
          <a:lstStyle/>
          <a:p>
            <a:fld id="{786C6220-5288-4181-BC71-CF33DA912F5D}" type="slidenum">
              <a:rPr lang="en-ID" smtClean="0"/>
              <a:t>‹#›</a:t>
            </a:fld>
            <a:endParaRPr lang="en-ID"/>
          </a:p>
        </p:txBody>
      </p:sp>
    </p:spTree>
    <p:extLst>
      <p:ext uri="{BB962C8B-B14F-4D97-AF65-F5344CB8AC3E}">
        <p14:creationId xmlns:p14="http://schemas.microsoft.com/office/powerpoint/2010/main" val="11005108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2EED-66EC-4269-9D47-95B867D74FE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DFE615C2-3AA9-4B58-AA85-D1E2ABA47C2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2CF275-0696-4D19-B4E5-1BCEF1F5F900}"/>
              </a:ext>
            </a:extLst>
          </p:cNvPr>
          <p:cNvSpPr>
            <a:spLocks noGrp="1"/>
          </p:cNvSpPr>
          <p:nvPr>
            <p:ph type="dt" sz="half" idx="10"/>
          </p:nvPr>
        </p:nvSpPr>
        <p:spPr/>
        <p:txBody>
          <a:bodyPr/>
          <a:lstStyle/>
          <a:p>
            <a:fld id="{E8BB2AD1-CFA4-4967-A7A3-6869C8BD5945}" type="datetimeFigureOut">
              <a:rPr lang="en-ID" smtClean="0"/>
              <a:t>06/03/2023</a:t>
            </a:fld>
            <a:endParaRPr lang="en-ID"/>
          </a:p>
        </p:txBody>
      </p:sp>
      <p:sp>
        <p:nvSpPr>
          <p:cNvPr id="5" name="Footer Placeholder 4">
            <a:extLst>
              <a:ext uri="{FF2B5EF4-FFF2-40B4-BE49-F238E27FC236}">
                <a16:creationId xmlns:a16="http://schemas.microsoft.com/office/drawing/2014/main" id="{66562C29-1EBD-4F39-82B0-724BD8A3DF7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61B8FAE-DBF1-408D-A76D-351D5AA2AA63}"/>
              </a:ext>
            </a:extLst>
          </p:cNvPr>
          <p:cNvSpPr>
            <a:spLocks noGrp="1"/>
          </p:cNvSpPr>
          <p:nvPr>
            <p:ph type="sldNum" sz="quarter" idx="12"/>
          </p:nvPr>
        </p:nvSpPr>
        <p:spPr/>
        <p:txBody>
          <a:bodyPr/>
          <a:lstStyle/>
          <a:p>
            <a:fld id="{786C6220-5288-4181-BC71-CF33DA912F5D}" type="slidenum">
              <a:rPr lang="en-ID" smtClean="0"/>
              <a:t>‹#›</a:t>
            </a:fld>
            <a:endParaRPr lang="en-ID"/>
          </a:p>
        </p:txBody>
      </p:sp>
    </p:spTree>
    <p:extLst>
      <p:ext uri="{BB962C8B-B14F-4D97-AF65-F5344CB8AC3E}">
        <p14:creationId xmlns:p14="http://schemas.microsoft.com/office/powerpoint/2010/main" val="29426514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B7B9-E000-4152-9855-EE9975115A0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CAD4F8E-52E4-4195-B067-6E94BAA54E74}"/>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05118517-AA19-4BE7-8E9E-5AA57054BC38}"/>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D70BD0C9-6966-4492-87E1-2D4415B02CA0}"/>
              </a:ext>
            </a:extLst>
          </p:cNvPr>
          <p:cNvSpPr>
            <a:spLocks noGrp="1"/>
          </p:cNvSpPr>
          <p:nvPr>
            <p:ph type="dt" sz="half" idx="10"/>
          </p:nvPr>
        </p:nvSpPr>
        <p:spPr/>
        <p:txBody>
          <a:bodyPr/>
          <a:lstStyle/>
          <a:p>
            <a:fld id="{E8BB2AD1-CFA4-4967-A7A3-6869C8BD5945}" type="datetimeFigureOut">
              <a:rPr lang="en-ID" smtClean="0"/>
              <a:t>06/03/2023</a:t>
            </a:fld>
            <a:endParaRPr lang="en-ID"/>
          </a:p>
        </p:txBody>
      </p:sp>
      <p:sp>
        <p:nvSpPr>
          <p:cNvPr id="6" name="Footer Placeholder 5">
            <a:extLst>
              <a:ext uri="{FF2B5EF4-FFF2-40B4-BE49-F238E27FC236}">
                <a16:creationId xmlns:a16="http://schemas.microsoft.com/office/drawing/2014/main" id="{F7559C92-6A42-475B-9C0D-6424F798A24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C443787-9F6E-4E70-B06E-4C9B729E9E7D}"/>
              </a:ext>
            </a:extLst>
          </p:cNvPr>
          <p:cNvSpPr>
            <a:spLocks noGrp="1"/>
          </p:cNvSpPr>
          <p:nvPr>
            <p:ph type="sldNum" sz="quarter" idx="12"/>
          </p:nvPr>
        </p:nvSpPr>
        <p:spPr/>
        <p:txBody>
          <a:bodyPr/>
          <a:lstStyle/>
          <a:p>
            <a:fld id="{786C6220-5288-4181-BC71-CF33DA912F5D}" type="slidenum">
              <a:rPr lang="en-ID" smtClean="0"/>
              <a:t>‹#›</a:t>
            </a:fld>
            <a:endParaRPr lang="en-ID"/>
          </a:p>
        </p:txBody>
      </p:sp>
    </p:spTree>
    <p:extLst>
      <p:ext uri="{BB962C8B-B14F-4D97-AF65-F5344CB8AC3E}">
        <p14:creationId xmlns:p14="http://schemas.microsoft.com/office/powerpoint/2010/main" val="19832058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8E57-9553-4E5A-B687-5549D4CC5940}"/>
              </a:ext>
            </a:extLst>
          </p:cNvPr>
          <p:cNvSpPr>
            <a:spLocks noGrp="1"/>
          </p:cNvSpPr>
          <p:nvPr>
            <p:ph type="title"/>
          </p:nvPr>
        </p:nvSpPr>
        <p:spPr>
          <a:xfrm>
            <a:off x="629841" y="273844"/>
            <a:ext cx="7886700" cy="994172"/>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FED5E79-CDB5-427A-888A-E22ADA328AE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492EE00-2E5B-4316-B349-FB4B0DC8A1F5}"/>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DCD6DCDE-B459-453B-872E-7E42558C618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C6B4F8D-0CC6-4E33-8856-AD5670D5EDEF}"/>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BE0354C5-7CE8-4733-8B00-385032EA8E63}"/>
              </a:ext>
            </a:extLst>
          </p:cNvPr>
          <p:cNvSpPr>
            <a:spLocks noGrp="1"/>
          </p:cNvSpPr>
          <p:nvPr>
            <p:ph type="dt" sz="half" idx="10"/>
          </p:nvPr>
        </p:nvSpPr>
        <p:spPr/>
        <p:txBody>
          <a:bodyPr/>
          <a:lstStyle/>
          <a:p>
            <a:fld id="{E8BB2AD1-CFA4-4967-A7A3-6869C8BD5945}" type="datetimeFigureOut">
              <a:rPr lang="en-ID" smtClean="0"/>
              <a:t>06/03/2023</a:t>
            </a:fld>
            <a:endParaRPr lang="en-ID"/>
          </a:p>
        </p:txBody>
      </p:sp>
      <p:sp>
        <p:nvSpPr>
          <p:cNvPr id="8" name="Footer Placeholder 7">
            <a:extLst>
              <a:ext uri="{FF2B5EF4-FFF2-40B4-BE49-F238E27FC236}">
                <a16:creationId xmlns:a16="http://schemas.microsoft.com/office/drawing/2014/main" id="{FE5BDD44-C534-4375-B00A-2C21BF9DE8F7}"/>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3963BD70-04C0-4359-A41F-1493874BB5D5}"/>
              </a:ext>
            </a:extLst>
          </p:cNvPr>
          <p:cNvSpPr>
            <a:spLocks noGrp="1"/>
          </p:cNvSpPr>
          <p:nvPr>
            <p:ph type="sldNum" sz="quarter" idx="12"/>
          </p:nvPr>
        </p:nvSpPr>
        <p:spPr/>
        <p:txBody>
          <a:bodyPr/>
          <a:lstStyle/>
          <a:p>
            <a:fld id="{786C6220-5288-4181-BC71-CF33DA912F5D}" type="slidenum">
              <a:rPr lang="en-ID" smtClean="0"/>
              <a:t>‹#›</a:t>
            </a:fld>
            <a:endParaRPr lang="en-ID"/>
          </a:p>
        </p:txBody>
      </p:sp>
    </p:spTree>
    <p:extLst>
      <p:ext uri="{BB962C8B-B14F-4D97-AF65-F5344CB8AC3E}">
        <p14:creationId xmlns:p14="http://schemas.microsoft.com/office/powerpoint/2010/main" val="12178777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2B796-F5D8-48FF-9DE5-44014427604C}"/>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BC587F8-3163-4760-B357-D6A6A70EE827}"/>
              </a:ext>
            </a:extLst>
          </p:cNvPr>
          <p:cNvSpPr>
            <a:spLocks noGrp="1"/>
          </p:cNvSpPr>
          <p:nvPr>
            <p:ph type="dt" sz="half" idx="10"/>
          </p:nvPr>
        </p:nvSpPr>
        <p:spPr/>
        <p:txBody>
          <a:bodyPr/>
          <a:lstStyle/>
          <a:p>
            <a:fld id="{E8BB2AD1-CFA4-4967-A7A3-6869C8BD5945}" type="datetimeFigureOut">
              <a:rPr lang="en-ID" smtClean="0"/>
              <a:t>06/03/2023</a:t>
            </a:fld>
            <a:endParaRPr lang="en-ID"/>
          </a:p>
        </p:txBody>
      </p:sp>
      <p:sp>
        <p:nvSpPr>
          <p:cNvPr id="4" name="Footer Placeholder 3">
            <a:extLst>
              <a:ext uri="{FF2B5EF4-FFF2-40B4-BE49-F238E27FC236}">
                <a16:creationId xmlns:a16="http://schemas.microsoft.com/office/drawing/2014/main" id="{A5FE60ED-6BCD-4B68-B86A-47B7A90B5D34}"/>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F810888F-CE5E-4F8C-BD49-3E74FC02E1C1}"/>
              </a:ext>
            </a:extLst>
          </p:cNvPr>
          <p:cNvSpPr>
            <a:spLocks noGrp="1"/>
          </p:cNvSpPr>
          <p:nvPr>
            <p:ph type="sldNum" sz="quarter" idx="12"/>
          </p:nvPr>
        </p:nvSpPr>
        <p:spPr/>
        <p:txBody>
          <a:bodyPr/>
          <a:lstStyle/>
          <a:p>
            <a:fld id="{786C6220-5288-4181-BC71-CF33DA912F5D}" type="slidenum">
              <a:rPr lang="en-ID" smtClean="0"/>
              <a:t>‹#›</a:t>
            </a:fld>
            <a:endParaRPr lang="en-ID"/>
          </a:p>
        </p:txBody>
      </p:sp>
    </p:spTree>
    <p:extLst>
      <p:ext uri="{BB962C8B-B14F-4D97-AF65-F5344CB8AC3E}">
        <p14:creationId xmlns:p14="http://schemas.microsoft.com/office/powerpoint/2010/main" val="6075281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0523C7-BA95-4F82-BB55-E732B2155C12}"/>
              </a:ext>
            </a:extLst>
          </p:cNvPr>
          <p:cNvSpPr>
            <a:spLocks noGrp="1"/>
          </p:cNvSpPr>
          <p:nvPr>
            <p:ph type="dt" sz="half" idx="10"/>
          </p:nvPr>
        </p:nvSpPr>
        <p:spPr/>
        <p:txBody>
          <a:bodyPr/>
          <a:lstStyle/>
          <a:p>
            <a:fld id="{E8BB2AD1-CFA4-4967-A7A3-6869C8BD5945}" type="datetimeFigureOut">
              <a:rPr lang="en-ID" smtClean="0"/>
              <a:t>06/03/2023</a:t>
            </a:fld>
            <a:endParaRPr lang="en-ID"/>
          </a:p>
        </p:txBody>
      </p:sp>
      <p:sp>
        <p:nvSpPr>
          <p:cNvPr id="3" name="Footer Placeholder 2">
            <a:extLst>
              <a:ext uri="{FF2B5EF4-FFF2-40B4-BE49-F238E27FC236}">
                <a16:creationId xmlns:a16="http://schemas.microsoft.com/office/drawing/2014/main" id="{2EADA03C-7FFC-4F14-BBDD-3B2546E2F31A}"/>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30FBA563-43FD-4B1D-9E7B-9D948713409A}"/>
              </a:ext>
            </a:extLst>
          </p:cNvPr>
          <p:cNvSpPr>
            <a:spLocks noGrp="1"/>
          </p:cNvSpPr>
          <p:nvPr>
            <p:ph type="sldNum" sz="quarter" idx="12"/>
          </p:nvPr>
        </p:nvSpPr>
        <p:spPr/>
        <p:txBody>
          <a:bodyPr/>
          <a:lstStyle/>
          <a:p>
            <a:fld id="{786C6220-5288-4181-BC71-CF33DA912F5D}" type="slidenum">
              <a:rPr lang="en-ID" smtClean="0"/>
              <a:t>‹#›</a:t>
            </a:fld>
            <a:endParaRPr lang="en-ID"/>
          </a:p>
        </p:txBody>
      </p:sp>
    </p:spTree>
    <p:extLst>
      <p:ext uri="{BB962C8B-B14F-4D97-AF65-F5344CB8AC3E}">
        <p14:creationId xmlns:p14="http://schemas.microsoft.com/office/powerpoint/2010/main" val="20605650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34243222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459603" y="393492"/>
            <a:ext cx="8235703" cy="435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 name="Picture Placeholder 2">
            <a:extLst>
              <a:ext uri="{FF2B5EF4-FFF2-40B4-BE49-F238E27FC236}">
                <a16:creationId xmlns:a16="http://schemas.microsoft.com/office/drawing/2014/main" id="{2176D90B-FE53-4D5C-BE9D-99B5ACC4DE53}"/>
              </a:ext>
            </a:extLst>
          </p:cNvPr>
          <p:cNvSpPr>
            <a:spLocks noGrp="1"/>
          </p:cNvSpPr>
          <p:nvPr>
            <p:ph type="pic" sz="quarter" idx="10"/>
          </p:nvPr>
        </p:nvSpPr>
        <p:spPr>
          <a:xfrm>
            <a:off x="459603" y="393492"/>
            <a:ext cx="8235703" cy="4355420"/>
          </a:xfrm>
        </p:spPr>
        <p:txBody>
          <a:bodyPr/>
          <a:lstStyle/>
          <a:p>
            <a:endParaRPr lang="en-ID"/>
          </a:p>
        </p:txBody>
      </p:sp>
    </p:spTree>
    <p:extLst>
      <p:ext uri="{BB962C8B-B14F-4D97-AF65-F5344CB8AC3E}">
        <p14:creationId xmlns:p14="http://schemas.microsoft.com/office/powerpoint/2010/main" val="191524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theme" Target="../theme/theme10.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image" Target="../media/image1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4.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1.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image" Target="../media/image16.png"/><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10" Type="http://schemas.openxmlformats.org/officeDocument/2006/relationships/slideLayout" Target="../slideLayouts/slideLayout208.xml"/><Relationship Id="rId19" Type="http://schemas.openxmlformats.org/officeDocument/2006/relationships/theme" Target="../theme/theme12.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21" Type="http://schemas.openxmlformats.org/officeDocument/2006/relationships/image" Target="../media/image6.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5.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4.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4.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9" Type="http://schemas.openxmlformats.org/officeDocument/2006/relationships/slideLayout" Target="../slideLayouts/slideLayout128.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34" Type="http://schemas.openxmlformats.org/officeDocument/2006/relationships/slideLayout" Target="../slideLayouts/slideLayout123.xml"/><Relationship Id="rId42" Type="http://schemas.openxmlformats.org/officeDocument/2006/relationships/slideLayout" Target="../slideLayouts/slideLayout131.xml"/><Relationship Id="rId47" Type="http://schemas.openxmlformats.org/officeDocument/2006/relationships/slideLayout" Target="../slideLayouts/slideLayout136.xml"/><Relationship Id="rId50" Type="http://schemas.openxmlformats.org/officeDocument/2006/relationships/slideLayout" Target="../slideLayouts/slideLayout139.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slideLayout" Target="../slideLayouts/slideLayout122.xml"/><Relationship Id="rId38" Type="http://schemas.openxmlformats.org/officeDocument/2006/relationships/slideLayout" Target="../slideLayouts/slideLayout127.xml"/><Relationship Id="rId46" Type="http://schemas.openxmlformats.org/officeDocument/2006/relationships/slideLayout" Target="../slideLayouts/slideLayout135.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41" Type="http://schemas.openxmlformats.org/officeDocument/2006/relationships/slideLayout" Target="../slideLayouts/slideLayout130.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slideLayout" Target="../slideLayouts/slideLayout121.xml"/><Relationship Id="rId37" Type="http://schemas.openxmlformats.org/officeDocument/2006/relationships/slideLayout" Target="../slideLayouts/slideLayout126.xml"/><Relationship Id="rId40" Type="http://schemas.openxmlformats.org/officeDocument/2006/relationships/slideLayout" Target="../slideLayouts/slideLayout129.xml"/><Relationship Id="rId45" Type="http://schemas.openxmlformats.org/officeDocument/2006/relationships/slideLayout" Target="../slideLayouts/slideLayout134.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36" Type="http://schemas.openxmlformats.org/officeDocument/2006/relationships/slideLayout" Target="../slideLayouts/slideLayout125.xml"/><Relationship Id="rId49" Type="http://schemas.openxmlformats.org/officeDocument/2006/relationships/slideLayout" Target="../slideLayouts/slideLayout138.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slideLayout" Target="../slideLayouts/slideLayout120.xml"/><Relationship Id="rId44" Type="http://schemas.openxmlformats.org/officeDocument/2006/relationships/slideLayout" Target="../slideLayouts/slideLayout133.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 Id="rId35" Type="http://schemas.openxmlformats.org/officeDocument/2006/relationships/slideLayout" Target="../slideLayouts/slideLayout124.xml"/><Relationship Id="rId43" Type="http://schemas.openxmlformats.org/officeDocument/2006/relationships/slideLayout" Target="../slideLayouts/slideLayout132.xml"/><Relationship Id="rId48" Type="http://schemas.openxmlformats.org/officeDocument/2006/relationships/slideLayout" Target="../slideLayouts/slideLayout137.xml"/><Relationship Id="rId8" Type="http://schemas.openxmlformats.org/officeDocument/2006/relationships/slideLayout" Target="../slideLayouts/slideLayout97.xml"/><Relationship Id="rId5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image" Target="../media/image1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theme" Target="../theme/theme8.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image" Target="../media/image1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theme" Target="../theme/theme9.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Bilde 2" descr="logostripe.pdf"/>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4643437"/>
            <a:ext cx="9144000" cy="500063"/>
          </a:xfrm>
          <a:prstGeom prst="rect">
            <a:avLst/>
          </a:prstGeom>
        </p:spPr>
      </p:pic>
    </p:spTree>
    <p:extLst>
      <p:ext uri="{BB962C8B-B14F-4D97-AF65-F5344CB8AC3E}">
        <p14:creationId xmlns:p14="http://schemas.microsoft.com/office/powerpoint/2010/main" val="3494257534"/>
      </p:ext>
    </p:extLst>
  </p:cSld>
  <p:clrMap bg1="lt1" tx1="dk1" bg2="lt2" tx2="dk2" accent1="accent1" accent2="accent2" accent3="accent3" accent4="accent4" accent5="accent5" accent6="accent6" hlink="hlink" folHlink="folHlink"/>
  <p:sldLayoutIdLst>
    <p:sldLayoutId id="2147483681" r:id="rId1"/>
    <p:sldLayoutId id="2147483651" r:id="rId2"/>
    <p:sldLayoutId id="2147483682" r:id="rId3"/>
    <p:sldLayoutId id="2147483697" r:id="rId4"/>
    <p:sldLayoutId id="2147483695" r:id="rId5"/>
    <p:sldLayoutId id="2147483652" r:id="rId6"/>
    <p:sldLayoutId id="2147483698" r:id="rId7"/>
    <p:sldLayoutId id="2147483690" r:id="rId8"/>
    <p:sldLayoutId id="2147483692" r:id="rId9"/>
    <p:sldLayoutId id="2147483686" r:id="rId10"/>
    <p:sldLayoutId id="2147483691" r:id="rId11"/>
    <p:sldLayoutId id="2147483694" r:id="rId12"/>
    <p:sldLayoutId id="2147483693" r:id="rId13"/>
    <p:sldLayoutId id="2147483683" r:id="rId14"/>
    <p:sldLayoutId id="2147483688" r:id="rId15"/>
    <p:sldLayoutId id="2147483684" r:id="rId16"/>
    <p:sldLayoutId id="2147483687" r:id="rId17"/>
    <p:sldLayoutId id="2147483689" r:id="rId18"/>
    <p:sldLayoutId id="2147483685" r:id="rId19"/>
    <p:sldLayoutId id="2147483696"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1652A1"/>
        </a:solidFill>
        <a:effectLst/>
      </p:bgPr>
    </p:bg>
    <p:spTree>
      <p:nvGrpSpPr>
        <p:cNvPr id="1" name=""/>
        <p:cNvGrpSpPr/>
        <p:nvPr/>
      </p:nvGrpSpPr>
      <p:grpSpPr>
        <a:xfrm>
          <a:off x="0" y="0"/>
          <a:ext cx="0" cy="0"/>
          <a:chOff x="0" y="0"/>
          <a:chExt cx="0" cy="0"/>
        </a:xfrm>
      </p:grpSpPr>
      <p:sp>
        <p:nvSpPr>
          <p:cNvPr id="6" name="Google Shape;28;p4"/>
          <p:cNvSpPr/>
          <p:nvPr/>
        </p:nvSpPr>
        <p:spPr>
          <a:xfrm>
            <a:off x="0" y="0"/>
            <a:ext cx="9143010" cy="972810"/>
          </a:xfrm>
          <a:prstGeom prst="rect">
            <a:avLst/>
          </a:prstGeom>
          <a:solidFill>
            <a:srgbClr val="1652A1"/>
          </a:solidFill>
          <a:ln w="12700">
            <a:noFill/>
          </a:ln>
        </p:spPr>
        <p:style>
          <a:lnRef idx="0">
            <a:scrgbClr r="0" g="0" b="0"/>
          </a:lnRef>
          <a:fillRef idx="0">
            <a:scrgbClr r="0" g="0" b="0"/>
          </a:fillRef>
          <a:effectRef idx="0">
            <a:scrgbClr r="0" g="0" b="0"/>
          </a:effectRef>
          <a:fontRef idx="minor"/>
        </p:style>
      </p:sp>
      <p:sp>
        <p:nvSpPr>
          <p:cNvPr id="7" name="Прямоугольник 1"/>
          <p:cNvSpPr/>
          <p:nvPr/>
        </p:nvSpPr>
        <p:spPr>
          <a:xfrm>
            <a:off x="0" y="938790"/>
            <a:ext cx="9143010" cy="42036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 name="Прямоугольник 2"/>
          <p:cNvSpPr/>
          <p:nvPr/>
        </p:nvSpPr>
        <p:spPr>
          <a:xfrm>
            <a:off x="0" y="938790"/>
            <a:ext cx="9143010" cy="4203630"/>
          </a:xfrm>
          <a:prstGeom prst="rect">
            <a:avLst/>
          </a:prstGeom>
          <a:solidFill>
            <a:srgbClr val="D81B6B"/>
          </a:solidFill>
          <a:ln>
            <a:noFill/>
          </a:ln>
        </p:spPr>
        <p:style>
          <a:lnRef idx="2">
            <a:schemeClr val="accent1">
              <a:shade val="50000"/>
            </a:schemeClr>
          </a:lnRef>
          <a:fillRef idx="1">
            <a:schemeClr val="accent1"/>
          </a:fillRef>
          <a:effectRef idx="0">
            <a:schemeClr val="accent1"/>
          </a:effectRef>
          <a:fontRef idx="minor"/>
        </p:style>
      </p:sp>
      <p:pic>
        <p:nvPicPr>
          <p:cNvPr id="3" name="Рисунок 4"/>
          <p:cNvPicPr/>
          <p:nvPr/>
        </p:nvPicPr>
        <p:blipFill>
          <a:blip r:embed="rId14"/>
          <a:stretch/>
        </p:blipFill>
        <p:spPr>
          <a:xfrm>
            <a:off x="7734150" y="171450"/>
            <a:ext cx="1145880" cy="594810"/>
          </a:xfrm>
          <a:prstGeom prst="rect">
            <a:avLst/>
          </a:prstGeom>
          <a:ln w="0">
            <a:noFill/>
          </a:ln>
        </p:spPr>
      </p:pic>
      <p:sp>
        <p:nvSpPr>
          <p:cNvPr id="4" name="PlaceHolder 1"/>
          <p:cNvSpPr>
            <a:spLocks noGrp="1"/>
          </p:cNvSpPr>
          <p:nvPr>
            <p:ph type="title"/>
          </p:nvPr>
        </p:nvSpPr>
        <p:spPr>
          <a:xfrm>
            <a:off x="457110" y="205200"/>
            <a:ext cx="8229330" cy="858600"/>
          </a:xfrm>
          <a:prstGeom prst="rect">
            <a:avLst/>
          </a:prstGeom>
          <a:noFill/>
          <a:ln w="0">
            <a:noFill/>
          </a:ln>
        </p:spPr>
        <p:txBody>
          <a:bodyPr lIns="0" tIns="0" rIns="0" bIns="0" anchor="ctr">
            <a:noAutofit/>
          </a:bodyPr>
          <a:lstStyle/>
          <a:p>
            <a:pPr algn="ctr">
              <a:buNone/>
            </a:pPr>
            <a:r>
              <a:rPr lang="uk-UA" sz="3300" b="0" strike="noStrike" spc="-1">
                <a:latin typeface="Arial"/>
              </a:rPr>
              <a:t>Для правки тексту заголовка клацніть мишею</a:t>
            </a:r>
          </a:p>
        </p:txBody>
      </p:sp>
      <p:sp>
        <p:nvSpPr>
          <p:cNvPr id="5" name="PlaceHolder 2"/>
          <p:cNvSpPr>
            <a:spLocks noGrp="1"/>
          </p:cNvSpPr>
          <p:nvPr>
            <p:ph type="body"/>
          </p:nvPr>
        </p:nvSpPr>
        <p:spPr>
          <a:xfrm>
            <a:off x="457110" y="1203390"/>
            <a:ext cx="822933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2400" b="0" strike="noStrike" spc="-1">
                <a:latin typeface="Arial"/>
              </a:rPr>
              <a:t>Для редагування структури клацніть мишею</a:t>
            </a:r>
          </a:p>
          <a:p>
            <a:pPr marL="648000" lvl="1" indent="-243000">
              <a:spcBef>
                <a:spcPts val="851"/>
              </a:spcBef>
              <a:buClr>
                <a:srgbClr val="000000"/>
              </a:buClr>
              <a:buSzPct val="75000"/>
              <a:buFont typeface="Symbol" charset="2"/>
              <a:buChar char=""/>
            </a:pPr>
            <a:r>
              <a:rPr lang="uk-UA" sz="2100" b="0" strike="noStrike" spc="-1">
                <a:latin typeface="Arial"/>
              </a:rPr>
              <a:t>Другий рівень структури</a:t>
            </a:r>
          </a:p>
          <a:p>
            <a:pPr marL="972000" lvl="2" indent="-216000">
              <a:spcBef>
                <a:spcPts val="638"/>
              </a:spcBef>
              <a:buClr>
                <a:srgbClr val="000000"/>
              </a:buClr>
              <a:buSzPct val="45000"/>
              <a:buFont typeface="Wingdings" charset="2"/>
              <a:buChar char=""/>
            </a:pPr>
            <a:r>
              <a:rPr lang="uk-UA" sz="1800" b="0" strike="noStrike" spc="-1">
                <a:latin typeface="Arial"/>
              </a:rPr>
              <a:t>Третій рівень структури</a:t>
            </a:r>
          </a:p>
          <a:p>
            <a:pPr marL="1296000" lvl="3" indent="-162000">
              <a:spcBef>
                <a:spcPts val="425"/>
              </a:spcBef>
              <a:buClr>
                <a:srgbClr val="000000"/>
              </a:buClr>
              <a:buSzPct val="75000"/>
              <a:buFont typeface="Symbol" charset="2"/>
              <a:buChar char=""/>
            </a:pPr>
            <a:r>
              <a:rPr lang="uk-UA" sz="1500" b="0" strike="noStrike" spc="-1">
                <a:latin typeface="Arial"/>
              </a:rPr>
              <a:t>Четвертий рівень структури</a:t>
            </a:r>
          </a:p>
          <a:p>
            <a:pPr marL="1620000" lvl="4" indent="-162000">
              <a:spcBef>
                <a:spcPts val="212"/>
              </a:spcBef>
              <a:buClr>
                <a:srgbClr val="000000"/>
              </a:buClr>
              <a:buSzPct val="45000"/>
              <a:buFont typeface="Wingdings" charset="2"/>
              <a:buChar char=""/>
            </a:pPr>
            <a:r>
              <a:rPr lang="uk-UA" sz="1500" b="0" strike="noStrike" spc="-1">
                <a:latin typeface="Arial"/>
              </a:rPr>
              <a:t>П'ятий рівень структури</a:t>
            </a:r>
          </a:p>
          <a:p>
            <a:pPr marL="1944000" lvl="5" indent="-162000">
              <a:spcBef>
                <a:spcPts val="212"/>
              </a:spcBef>
              <a:buClr>
                <a:srgbClr val="000000"/>
              </a:buClr>
              <a:buSzPct val="45000"/>
              <a:buFont typeface="Wingdings" charset="2"/>
              <a:buChar char=""/>
            </a:pPr>
            <a:r>
              <a:rPr lang="uk-UA" sz="1500" b="0" strike="noStrike" spc="-1">
                <a:latin typeface="Arial"/>
              </a:rPr>
              <a:t>Шостий рівень структури</a:t>
            </a:r>
          </a:p>
          <a:p>
            <a:pPr marL="2268000" lvl="6" indent="-162000">
              <a:spcBef>
                <a:spcPts val="212"/>
              </a:spcBef>
              <a:buClr>
                <a:srgbClr val="000000"/>
              </a:buClr>
              <a:buSzPct val="45000"/>
              <a:buFont typeface="Wingdings" charset="2"/>
              <a:buChar char=""/>
            </a:pPr>
            <a:r>
              <a:rPr lang="uk-UA" sz="1500" b="0" strike="noStrike" spc="-1">
                <a:latin typeface="Arial"/>
              </a:rPr>
              <a:t>Сьомий рівень структури</a:t>
            </a:r>
          </a:p>
        </p:txBody>
      </p:sp>
    </p:spTree>
    <p:extLst>
      <p:ext uri="{BB962C8B-B14F-4D97-AF65-F5344CB8AC3E}">
        <p14:creationId xmlns:p14="http://schemas.microsoft.com/office/powerpoint/2010/main" val="107979011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B834B8-9567-AF02-8CA4-A21BAFFFB61A}"/>
              </a:ext>
            </a:extLst>
          </p:cNvPr>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B87647AE-C5FD-B946-E8C7-155882D0797F}"/>
              </a:ext>
            </a:extLst>
          </p:cNvPr>
          <p:cNvSpPr>
            <a:spLocks noGrp="1"/>
          </p:cNvSpPr>
          <p:nvPr>
            <p:ph type="body" idx="1"/>
          </p:nvPr>
        </p:nvSpPr>
        <p:spPr bwMode="auto">
          <a:xfrm>
            <a:off x="457200" y="1200150"/>
            <a:ext cx="7620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7" name="Rectangle 6">
            <a:extLst>
              <a:ext uri="{FF2B5EF4-FFF2-40B4-BE49-F238E27FC236}">
                <a16:creationId xmlns:a16="http://schemas.microsoft.com/office/drawing/2014/main" id="{BD8DE1E1-3056-4388-A27F-DBA5F004D2D9}"/>
              </a:ext>
            </a:extLst>
          </p:cNvPr>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8" name="Rectangle 7">
            <a:extLst>
              <a:ext uri="{FF2B5EF4-FFF2-40B4-BE49-F238E27FC236}">
                <a16:creationId xmlns:a16="http://schemas.microsoft.com/office/drawing/2014/main" id="{363084B7-2207-8193-E02D-5A17CFFB6120}"/>
              </a:ext>
            </a:extLst>
          </p:cNvPr>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6" name="Slide Number Placeholder 5">
            <a:extLst>
              <a:ext uri="{FF2B5EF4-FFF2-40B4-BE49-F238E27FC236}">
                <a16:creationId xmlns:a16="http://schemas.microsoft.com/office/drawing/2014/main" id="{B4C21351-321B-C87F-0435-846736E032DF}"/>
              </a:ext>
            </a:extLst>
          </p:cNvPr>
          <p:cNvSpPr>
            <a:spLocks noGrp="1"/>
          </p:cNvSpPr>
          <p:nvPr>
            <p:ph type="sldNum" sz="quarter" idx="4"/>
          </p:nvPr>
        </p:nvSpPr>
        <p:spPr>
          <a:xfrm>
            <a:off x="8531226" y="4236244"/>
            <a:ext cx="549275" cy="297656"/>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a:solidFill>
                  <a:srgbClr val="FFFFFF"/>
                </a:solidFill>
              </a:defRPr>
            </a:lvl1pPr>
          </a:lstStyle>
          <a:p>
            <a:pPr>
              <a:defRPr/>
            </a:pPr>
            <a:fld id="{42BC8AD8-1B2E-46E3-B622-E3B9C6613077}"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670C61BA-AC6E-3299-3A1B-2DCD8BC7E99E}"/>
              </a:ext>
            </a:extLst>
          </p:cNvPr>
          <p:cNvSpPr>
            <a:spLocks noGrp="1"/>
          </p:cNvSpPr>
          <p:nvPr>
            <p:ph type="ftr" sz="quarter" idx="3"/>
          </p:nvPr>
        </p:nvSpPr>
        <p:spPr>
          <a:xfrm rot="16200000">
            <a:off x="7883327" y="2991049"/>
            <a:ext cx="1775222" cy="365125"/>
          </a:xfrm>
          <a:prstGeom prst="rect">
            <a:avLst/>
          </a:prstGeom>
        </p:spPr>
        <p:txBody>
          <a:bodyPr vert="horz" lIns="91440" tIns="45720" rIns="91440" bIns="45720" rtlCol="0" anchor="ctr"/>
          <a:lstStyle>
            <a:lvl1pPr algn="r" eaLnBrk="1" hangingPunct="1">
              <a:defRPr sz="900">
                <a:solidFill>
                  <a:schemeClr val="bg2"/>
                </a:solidFill>
                <a:latin typeface="Arial" charset="0"/>
                <a:cs typeface="Arial" charset="0"/>
              </a:defRPr>
            </a:lvl1pPr>
          </a:lstStyle>
          <a:p>
            <a:pPr>
              <a:defRPr/>
            </a:pPr>
            <a:endParaRPr lang="en-US" altLang="en-US"/>
          </a:p>
        </p:txBody>
      </p:sp>
      <p:sp>
        <p:nvSpPr>
          <p:cNvPr id="4" name="Date Placeholder 3">
            <a:extLst>
              <a:ext uri="{FF2B5EF4-FFF2-40B4-BE49-F238E27FC236}">
                <a16:creationId xmlns:a16="http://schemas.microsoft.com/office/drawing/2014/main" id="{B7A3AD1F-5921-5396-E6CA-D7FC8898876F}"/>
              </a:ext>
            </a:extLst>
          </p:cNvPr>
          <p:cNvSpPr>
            <a:spLocks noGrp="1"/>
          </p:cNvSpPr>
          <p:nvPr>
            <p:ph type="dt" sz="half" idx="2"/>
          </p:nvPr>
        </p:nvSpPr>
        <p:spPr>
          <a:xfrm rot="16200000">
            <a:off x="7856538" y="1189038"/>
            <a:ext cx="1828800" cy="365125"/>
          </a:xfrm>
          <a:prstGeom prst="rect">
            <a:avLst/>
          </a:prstGeom>
        </p:spPr>
        <p:txBody>
          <a:bodyPr vert="horz" lIns="91440" tIns="45720" rIns="91440" bIns="45720" rtlCol="0" anchor="ctr"/>
          <a:lstStyle>
            <a:lvl1pPr algn="l" eaLnBrk="1" hangingPunct="1">
              <a:defRPr sz="900">
                <a:solidFill>
                  <a:schemeClr val="bg2"/>
                </a:solidFill>
                <a:latin typeface="Arial" charset="0"/>
                <a:cs typeface="Arial" charset="0"/>
              </a:defRPr>
            </a:lvl1pPr>
          </a:lstStyle>
          <a:p>
            <a:pPr>
              <a:defRPr/>
            </a:pPr>
            <a:endParaRPr lang="en-US" altLang="en-US"/>
          </a:p>
        </p:txBody>
      </p:sp>
    </p:spTree>
    <p:extLst>
      <p:ext uri="{BB962C8B-B14F-4D97-AF65-F5344CB8AC3E}">
        <p14:creationId xmlns:p14="http://schemas.microsoft.com/office/powerpoint/2010/main" val="3591805192"/>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ftr="0" dt="0"/>
  <p:txStyles>
    <p:titleStyle>
      <a:lvl1pPr algn="l" rtl="0" eaLnBrk="0" fontAlgn="base" hangingPunct="0">
        <a:spcBef>
          <a:spcPct val="0"/>
        </a:spcBef>
        <a:spcAft>
          <a:spcPct val="0"/>
        </a:spcAft>
        <a:defRPr sz="3450" kern="1200" spc="-75">
          <a:solidFill>
            <a:schemeClr val="tx2"/>
          </a:solidFill>
          <a:latin typeface="+mj-lt"/>
          <a:ea typeface="+mj-ea"/>
          <a:cs typeface="+mj-cs"/>
        </a:defRPr>
      </a:lvl1pPr>
      <a:lvl2pPr algn="l" rtl="0" eaLnBrk="0" fontAlgn="base" hangingPunct="0">
        <a:spcBef>
          <a:spcPct val="0"/>
        </a:spcBef>
        <a:spcAft>
          <a:spcPct val="0"/>
        </a:spcAft>
        <a:defRPr sz="3450">
          <a:solidFill>
            <a:schemeClr val="tx2"/>
          </a:solidFill>
          <a:latin typeface="Cambria" pitchFamily="18" charset="0"/>
        </a:defRPr>
      </a:lvl2pPr>
      <a:lvl3pPr algn="l" rtl="0" eaLnBrk="0" fontAlgn="base" hangingPunct="0">
        <a:spcBef>
          <a:spcPct val="0"/>
        </a:spcBef>
        <a:spcAft>
          <a:spcPct val="0"/>
        </a:spcAft>
        <a:defRPr sz="3450">
          <a:solidFill>
            <a:schemeClr val="tx2"/>
          </a:solidFill>
          <a:latin typeface="Cambria" pitchFamily="18" charset="0"/>
        </a:defRPr>
      </a:lvl3pPr>
      <a:lvl4pPr algn="l" rtl="0" eaLnBrk="0" fontAlgn="base" hangingPunct="0">
        <a:spcBef>
          <a:spcPct val="0"/>
        </a:spcBef>
        <a:spcAft>
          <a:spcPct val="0"/>
        </a:spcAft>
        <a:defRPr sz="3450">
          <a:solidFill>
            <a:schemeClr val="tx2"/>
          </a:solidFill>
          <a:latin typeface="Cambria" pitchFamily="18" charset="0"/>
        </a:defRPr>
      </a:lvl4pPr>
      <a:lvl5pPr algn="l" rtl="0" eaLnBrk="0" fontAlgn="base" hangingPunct="0">
        <a:spcBef>
          <a:spcPct val="0"/>
        </a:spcBef>
        <a:spcAft>
          <a:spcPct val="0"/>
        </a:spcAft>
        <a:defRPr sz="3450">
          <a:solidFill>
            <a:schemeClr val="tx2"/>
          </a:solidFill>
          <a:latin typeface="Cambria" pitchFamily="18" charset="0"/>
        </a:defRPr>
      </a:lvl5pPr>
      <a:lvl6pPr marL="342900" algn="l" rtl="0" fontAlgn="base">
        <a:spcBef>
          <a:spcPct val="0"/>
        </a:spcBef>
        <a:spcAft>
          <a:spcPct val="0"/>
        </a:spcAft>
        <a:defRPr sz="3450">
          <a:solidFill>
            <a:schemeClr val="tx2"/>
          </a:solidFill>
          <a:latin typeface="Cambria" pitchFamily="18" charset="0"/>
        </a:defRPr>
      </a:lvl6pPr>
      <a:lvl7pPr marL="685800" algn="l" rtl="0" fontAlgn="base">
        <a:spcBef>
          <a:spcPct val="0"/>
        </a:spcBef>
        <a:spcAft>
          <a:spcPct val="0"/>
        </a:spcAft>
        <a:defRPr sz="3450">
          <a:solidFill>
            <a:schemeClr val="tx2"/>
          </a:solidFill>
          <a:latin typeface="Cambria" pitchFamily="18" charset="0"/>
        </a:defRPr>
      </a:lvl7pPr>
      <a:lvl8pPr marL="1028700" algn="l" rtl="0" fontAlgn="base">
        <a:spcBef>
          <a:spcPct val="0"/>
        </a:spcBef>
        <a:spcAft>
          <a:spcPct val="0"/>
        </a:spcAft>
        <a:defRPr sz="3450">
          <a:solidFill>
            <a:schemeClr val="tx2"/>
          </a:solidFill>
          <a:latin typeface="Cambria" pitchFamily="18" charset="0"/>
        </a:defRPr>
      </a:lvl8pPr>
      <a:lvl9pPr marL="1371600" algn="l" rtl="0" fontAlgn="base">
        <a:spcBef>
          <a:spcPct val="0"/>
        </a:spcBef>
        <a:spcAft>
          <a:spcPct val="0"/>
        </a:spcAft>
        <a:defRPr sz="3450">
          <a:solidFill>
            <a:schemeClr val="tx2"/>
          </a:solidFill>
          <a:latin typeface="Cambria" pitchFamily="18" charset="0"/>
        </a:defRPr>
      </a:lvl9pPr>
    </p:titleStyle>
    <p:bodyStyle>
      <a:lvl1pPr marL="257175" indent="-171450" algn="l" rtl="0" eaLnBrk="0" fontAlgn="base" hangingPunct="0">
        <a:spcBef>
          <a:spcPct val="20000"/>
        </a:spcBef>
        <a:spcAft>
          <a:spcPct val="0"/>
        </a:spcAft>
        <a:buClr>
          <a:schemeClr val="accent1"/>
        </a:buClr>
        <a:buFont typeface="Arial" panose="020B0604020202020204" pitchFamily="34" charset="0"/>
        <a:buChar char="•"/>
        <a:defRPr sz="1650" kern="1200">
          <a:solidFill>
            <a:schemeClr val="tx1"/>
          </a:solidFill>
          <a:latin typeface="+mn-lt"/>
          <a:ea typeface="+mn-ea"/>
          <a:cs typeface="+mn-cs"/>
        </a:defRPr>
      </a:lvl1pPr>
      <a:lvl2pPr marL="479822" indent="-171450" algn="l" rtl="0" eaLnBrk="0" fontAlgn="base" hangingPunct="0">
        <a:spcBef>
          <a:spcPct val="20000"/>
        </a:spcBef>
        <a:spcAft>
          <a:spcPct val="0"/>
        </a:spcAft>
        <a:buClr>
          <a:schemeClr val="accent2"/>
        </a:buClr>
        <a:buFont typeface="Arial" panose="020B0604020202020204" pitchFamily="34" charset="0"/>
        <a:buChar char="•"/>
        <a:defRPr sz="1500" kern="1200">
          <a:solidFill>
            <a:schemeClr val="tx1"/>
          </a:solidFill>
          <a:latin typeface="+mn-lt"/>
          <a:ea typeface="+mn-ea"/>
          <a:cs typeface="+mn-cs"/>
        </a:defRPr>
      </a:lvl2pPr>
      <a:lvl3pPr marL="753666" indent="-171450" algn="l" rtl="0" eaLnBrk="0" fontAlgn="base" hangingPunct="0">
        <a:spcBef>
          <a:spcPct val="20000"/>
        </a:spcBef>
        <a:spcAft>
          <a:spcPct val="0"/>
        </a:spcAft>
        <a:buClr>
          <a:srgbClr val="0BD0D9"/>
        </a:buClr>
        <a:buFont typeface="Arial" panose="020B0604020202020204" pitchFamily="34" charset="0"/>
        <a:buChar char="•"/>
        <a:defRPr kern="1200">
          <a:solidFill>
            <a:schemeClr val="tx1"/>
          </a:solidFill>
          <a:latin typeface="+mn-lt"/>
          <a:ea typeface="+mn-ea"/>
          <a:cs typeface="+mn-cs"/>
        </a:defRPr>
      </a:lvl3pPr>
      <a:lvl4pPr marL="959644" indent="-171450" algn="l" rtl="0" eaLnBrk="0" fontAlgn="base" hangingPunct="0">
        <a:spcBef>
          <a:spcPct val="20000"/>
        </a:spcBef>
        <a:spcAft>
          <a:spcPct val="0"/>
        </a:spcAft>
        <a:buClr>
          <a:srgbClr val="10CF9B"/>
        </a:buClr>
        <a:buFont typeface="Arial" panose="020B0604020202020204" pitchFamily="34" charset="0"/>
        <a:buChar char="•"/>
        <a:defRPr sz="1200" kern="1200">
          <a:solidFill>
            <a:schemeClr val="tx1"/>
          </a:solidFill>
          <a:latin typeface="+mn-lt"/>
          <a:ea typeface="+mn-ea"/>
          <a:cs typeface="+mn-cs"/>
        </a:defRPr>
      </a:lvl4pPr>
      <a:lvl5pPr marL="1165622" indent="-171450" algn="l" rtl="0" eaLnBrk="0" fontAlgn="base" hangingPunct="0">
        <a:spcBef>
          <a:spcPct val="20000"/>
        </a:spcBef>
        <a:spcAft>
          <a:spcPct val="0"/>
        </a:spcAft>
        <a:buClr>
          <a:srgbClr val="7CCA62"/>
        </a:buClr>
        <a:buFont typeface="Arial" panose="020B0604020202020204" pitchFamily="34" charset="0"/>
        <a:buChar char="•"/>
        <a:defRPr sz="1050" kern="120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1">
          <a:blip r:embed="rId2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4" y="204348"/>
            <a:ext cx="8753431" cy="968351"/>
          </a:xfrm>
          <a:prstGeom prst="rect">
            <a:avLst/>
          </a:prstGeom>
        </p:spPr>
        <p:txBody>
          <a:bodyPr vert="horz" lIns="0" tIns="0" rIns="0" bIns="0" rtlCol="0" anchor="b" anchorCtr="0">
            <a:normAutofit/>
          </a:bodyPr>
          <a:lstStyle/>
          <a:p>
            <a:r>
              <a:rPr lang="en-US" dirty="0"/>
              <a:t>Click to edit title</a:t>
            </a:r>
          </a:p>
        </p:txBody>
      </p:sp>
      <p:sp>
        <p:nvSpPr>
          <p:cNvPr id="3" name="Text Placeholder 2"/>
          <p:cNvSpPr>
            <a:spLocks noGrp="1"/>
          </p:cNvSpPr>
          <p:nvPr>
            <p:ph type="body" idx="1"/>
          </p:nvPr>
        </p:nvSpPr>
        <p:spPr>
          <a:xfrm>
            <a:off x="209034" y="1299104"/>
            <a:ext cx="8753431" cy="3021510"/>
          </a:xfrm>
          <a:prstGeom prst="rect">
            <a:avLst/>
          </a:prstGeom>
        </p:spPr>
        <p:txBody>
          <a:bodyPr vert="horz" lIns="91440" tIns="45720" rIns="91440" bIns="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9034" y="4854839"/>
            <a:ext cx="652270" cy="155916"/>
          </a:xfrm>
          <a:prstGeom prst="rect">
            <a:avLst/>
          </a:prstGeom>
        </p:spPr>
        <p:txBody>
          <a:bodyPr vert="horz" lIns="0" tIns="0" rIns="0" bIns="0" rtlCol="0" anchor="t" anchorCtr="0"/>
          <a:lstStyle>
            <a:lvl1pPr algn="l">
              <a:defRPr sz="900">
                <a:solidFill>
                  <a:schemeClr val="bg1">
                    <a:lumMod val="50000"/>
                  </a:schemeClr>
                </a:solidFill>
              </a:defRPr>
            </a:lvl1pPr>
          </a:lstStyle>
          <a:p>
            <a:fld id="{68C2560D-EC28-3B41-86E8-18F1CE0113B4}" type="datetimeFigureOut">
              <a:rPr lang="en-US" smtClean="0"/>
              <a:pPr/>
              <a:t>3/6/2023</a:t>
            </a:fld>
            <a:endParaRPr lang="en-US" dirty="0"/>
          </a:p>
        </p:txBody>
      </p:sp>
      <p:sp>
        <p:nvSpPr>
          <p:cNvPr id="5" name="Footer Placeholder 4"/>
          <p:cNvSpPr>
            <a:spLocks noGrp="1"/>
          </p:cNvSpPr>
          <p:nvPr>
            <p:ph type="ftr" sz="quarter" idx="3"/>
          </p:nvPr>
        </p:nvSpPr>
        <p:spPr>
          <a:xfrm>
            <a:off x="209034" y="4594235"/>
            <a:ext cx="4221550" cy="227697"/>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861304" y="4854839"/>
            <a:ext cx="455188" cy="155916"/>
          </a:xfrm>
          <a:prstGeom prst="rect">
            <a:avLst/>
          </a:prstGeom>
        </p:spPr>
        <p:txBody>
          <a:bodyPr vert="horz" lIns="0" tIns="0" rIns="91440" bIns="0" rtlCol="0" anchor="t" anchorCtr="0"/>
          <a:lstStyle>
            <a:lvl1pPr algn="l">
              <a:defRPr sz="900">
                <a:solidFill>
                  <a:schemeClr val="bg1">
                    <a:lumMod val="50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4191150067"/>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Lst>
  <p:txStyles>
    <p:titleStyle>
      <a:lvl1pPr algn="l" defTabSz="4572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uk-UA"/>
              <a:t>Зразок заголовка</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949AF9C6-14FC-4AFE-AA54-BE5D865976B7}" type="datetimeFigureOut">
              <a:rPr lang="uk-UA" smtClean="0"/>
              <a:t>06.03.2023</a:t>
            </a:fld>
            <a:endParaRPr lang="uk-UA"/>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uk-UA"/>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60CBBBA3-D61F-42CE-BDBF-19C0FB908E62}" type="slidenum">
              <a:rPr lang="uk-UA" smtClean="0"/>
              <a:t>‹#›</a:t>
            </a:fld>
            <a:endParaRPr lang="uk-UA"/>
          </a:p>
        </p:txBody>
      </p:sp>
    </p:spTree>
    <p:extLst>
      <p:ext uri="{BB962C8B-B14F-4D97-AF65-F5344CB8AC3E}">
        <p14:creationId xmlns:p14="http://schemas.microsoft.com/office/powerpoint/2010/main" val="2140713667"/>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mbria"/>
              <a:buNone/>
              <a:defRPr sz="4400" b="0" i="0" u="none" strike="noStrike" cap="none">
                <a:solidFill>
                  <a:schemeClr val="dk2"/>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98989"/>
                </a:solidFill>
                <a:latin typeface="Calibri"/>
                <a:ea typeface="Calibri"/>
                <a:cs typeface="Calibri"/>
                <a:sym typeface="Calibri"/>
              </a:defRPr>
            </a:lvl1pPr>
            <a:lvl2pPr marL="0" marR="0" lvl="1" indent="0" algn="r" rtl="0">
              <a:spcBef>
                <a:spcPts val="0"/>
              </a:spcBef>
              <a:buNone/>
              <a:defRPr sz="900" b="0" i="0" u="none" strike="noStrike" cap="none">
                <a:solidFill>
                  <a:srgbClr val="898989"/>
                </a:solidFill>
                <a:latin typeface="Calibri"/>
                <a:ea typeface="Calibri"/>
                <a:cs typeface="Calibri"/>
                <a:sym typeface="Calibri"/>
              </a:defRPr>
            </a:lvl2pPr>
            <a:lvl3pPr marL="0" marR="0" lvl="2" indent="0" algn="r" rtl="0">
              <a:spcBef>
                <a:spcPts val="0"/>
              </a:spcBef>
              <a:buNone/>
              <a:defRPr sz="900" b="0" i="0" u="none" strike="noStrike" cap="none">
                <a:solidFill>
                  <a:srgbClr val="898989"/>
                </a:solidFill>
                <a:latin typeface="Calibri"/>
                <a:ea typeface="Calibri"/>
                <a:cs typeface="Calibri"/>
                <a:sym typeface="Calibri"/>
              </a:defRPr>
            </a:lvl3pPr>
            <a:lvl4pPr marL="0" marR="0" lvl="3" indent="0" algn="r" rtl="0">
              <a:spcBef>
                <a:spcPts val="0"/>
              </a:spcBef>
              <a:buNone/>
              <a:defRPr sz="900" b="0" i="0" u="none" strike="noStrike" cap="none">
                <a:solidFill>
                  <a:srgbClr val="898989"/>
                </a:solidFill>
                <a:latin typeface="Calibri"/>
                <a:ea typeface="Calibri"/>
                <a:cs typeface="Calibri"/>
                <a:sym typeface="Calibri"/>
              </a:defRPr>
            </a:lvl4pPr>
            <a:lvl5pPr marL="0" marR="0" lvl="4" indent="0" algn="r" rtl="0">
              <a:spcBef>
                <a:spcPts val="0"/>
              </a:spcBef>
              <a:buNone/>
              <a:defRPr sz="900" b="0" i="0" u="none" strike="noStrike" cap="none">
                <a:solidFill>
                  <a:srgbClr val="898989"/>
                </a:solidFill>
                <a:latin typeface="Calibri"/>
                <a:ea typeface="Calibri"/>
                <a:cs typeface="Calibri"/>
                <a:sym typeface="Calibri"/>
              </a:defRPr>
            </a:lvl5pPr>
            <a:lvl6pPr marL="0" marR="0" lvl="5" indent="0" algn="r" rtl="0">
              <a:spcBef>
                <a:spcPts val="0"/>
              </a:spcBef>
              <a:buNone/>
              <a:defRPr sz="900" b="0" i="0" u="none" strike="noStrike" cap="none">
                <a:solidFill>
                  <a:srgbClr val="898989"/>
                </a:solidFill>
                <a:latin typeface="Calibri"/>
                <a:ea typeface="Calibri"/>
                <a:cs typeface="Calibri"/>
                <a:sym typeface="Calibri"/>
              </a:defRPr>
            </a:lvl6pPr>
            <a:lvl7pPr marL="0" marR="0" lvl="6" indent="0" algn="r" rtl="0">
              <a:spcBef>
                <a:spcPts val="0"/>
              </a:spcBef>
              <a:buNone/>
              <a:defRPr sz="900" b="0" i="0" u="none" strike="noStrike" cap="none">
                <a:solidFill>
                  <a:srgbClr val="898989"/>
                </a:solidFill>
                <a:latin typeface="Calibri"/>
                <a:ea typeface="Calibri"/>
                <a:cs typeface="Calibri"/>
                <a:sym typeface="Calibri"/>
              </a:defRPr>
            </a:lvl7pPr>
            <a:lvl8pPr marL="0" marR="0" lvl="7" indent="0" algn="r" rtl="0">
              <a:spcBef>
                <a:spcPts val="0"/>
              </a:spcBef>
              <a:buNone/>
              <a:defRPr sz="900" b="0" i="0" u="none" strike="noStrike" cap="none">
                <a:solidFill>
                  <a:srgbClr val="898989"/>
                </a:solidFill>
                <a:latin typeface="Calibri"/>
                <a:ea typeface="Calibri"/>
                <a:cs typeface="Calibri"/>
                <a:sym typeface="Calibri"/>
              </a:defRPr>
            </a:lvl8pPr>
            <a:lvl9pPr marL="0" marR="0" lvl="8" indent="0" algn="r" rtl="0">
              <a:spcBef>
                <a:spcPts val="0"/>
              </a:spcBef>
              <a:buNone/>
              <a:defRPr sz="900" b="0" i="0" u="none" strike="noStrike" cap="none">
                <a:solidFill>
                  <a:srgbClr val="898989"/>
                </a:solidFill>
                <a:latin typeface="Calibri"/>
                <a:ea typeface="Calibri"/>
                <a:cs typeface="Calibri"/>
                <a:sym typeface="Calibri"/>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2232174897"/>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DCD906-A253-0710-E276-A7733EC48FC3}"/>
              </a:ext>
            </a:extLst>
          </p:cNvPr>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F894547B-4B12-F09D-3619-F8DEA17993C9}"/>
              </a:ext>
            </a:extLst>
          </p:cNvPr>
          <p:cNvSpPr>
            <a:spLocks noGrp="1"/>
          </p:cNvSpPr>
          <p:nvPr>
            <p:ph type="body" idx="1"/>
          </p:nvPr>
        </p:nvSpPr>
        <p:spPr bwMode="auto">
          <a:xfrm>
            <a:off x="457200" y="1200150"/>
            <a:ext cx="7620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7" name="Rectangle 6">
            <a:extLst>
              <a:ext uri="{FF2B5EF4-FFF2-40B4-BE49-F238E27FC236}">
                <a16:creationId xmlns:a16="http://schemas.microsoft.com/office/drawing/2014/main" id="{012F840D-EAE6-001A-8596-33BD7147B9BA}"/>
              </a:ext>
            </a:extLst>
          </p:cNvPr>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8" name="Rectangle 7">
            <a:extLst>
              <a:ext uri="{FF2B5EF4-FFF2-40B4-BE49-F238E27FC236}">
                <a16:creationId xmlns:a16="http://schemas.microsoft.com/office/drawing/2014/main" id="{6EF81DDE-7B8E-EA42-7E0E-CEBA7DB8EC62}"/>
              </a:ext>
            </a:extLst>
          </p:cNvPr>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6" name="Slide Number Placeholder 5">
            <a:extLst>
              <a:ext uri="{FF2B5EF4-FFF2-40B4-BE49-F238E27FC236}">
                <a16:creationId xmlns:a16="http://schemas.microsoft.com/office/drawing/2014/main" id="{AF62B79B-EFEA-09E3-7D72-2D6DF685432B}"/>
              </a:ext>
            </a:extLst>
          </p:cNvPr>
          <p:cNvSpPr>
            <a:spLocks noGrp="1"/>
          </p:cNvSpPr>
          <p:nvPr>
            <p:ph type="sldNum" sz="quarter" idx="4"/>
          </p:nvPr>
        </p:nvSpPr>
        <p:spPr>
          <a:xfrm>
            <a:off x="8531226" y="4236244"/>
            <a:ext cx="549275" cy="297656"/>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a:solidFill>
                  <a:srgbClr val="FFFFFF"/>
                </a:solidFill>
              </a:defRPr>
            </a:lvl1pPr>
          </a:lstStyle>
          <a:p>
            <a:pPr>
              <a:defRPr/>
            </a:pPr>
            <a:fld id="{73AD961A-24FE-4123-97D0-0E3606B3D45B}"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9B7873FE-9542-ABC8-961B-F2429717CA44}"/>
              </a:ext>
            </a:extLst>
          </p:cNvPr>
          <p:cNvSpPr>
            <a:spLocks noGrp="1"/>
          </p:cNvSpPr>
          <p:nvPr>
            <p:ph type="ftr" sz="quarter" idx="3"/>
          </p:nvPr>
        </p:nvSpPr>
        <p:spPr>
          <a:xfrm rot="16200000">
            <a:off x="7883327" y="2991049"/>
            <a:ext cx="1775222" cy="365125"/>
          </a:xfrm>
          <a:prstGeom prst="rect">
            <a:avLst/>
          </a:prstGeom>
        </p:spPr>
        <p:txBody>
          <a:bodyPr vert="horz" lIns="91440" tIns="45720" rIns="91440" bIns="45720" rtlCol="0" anchor="ctr"/>
          <a:lstStyle>
            <a:lvl1pPr algn="r" eaLnBrk="1" hangingPunct="1">
              <a:defRPr sz="900">
                <a:solidFill>
                  <a:schemeClr val="bg2"/>
                </a:solidFill>
                <a:latin typeface="Arial" charset="0"/>
                <a:cs typeface="Arial" charset="0"/>
              </a:defRPr>
            </a:lvl1pPr>
          </a:lstStyle>
          <a:p>
            <a:pPr>
              <a:defRPr/>
            </a:pPr>
            <a:endParaRPr lang="en-US" altLang="en-US"/>
          </a:p>
        </p:txBody>
      </p:sp>
      <p:sp>
        <p:nvSpPr>
          <p:cNvPr id="4" name="Date Placeholder 3">
            <a:extLst>
              <a:ext uri="{FF2B5EF4-FFF2-40B4-BE49-F238E27FC236}">
                <a16:creationId xmlns:a16="http://schemas.microsoft.com/office/drawing/2014/main" id="{AA681B1C-6A1F-17D3-D3CB-3D08610DB922}"/>
              </a:ext>
            </a:extLst>
          </p:cNvPr>
          <p:cNvSpPr>
            <a:spLocks noGrp="1"/>
          </p:cNvSpPr>
          <p:nvPr>
            <p:ph type="dt" sz="half" idx="2"/>
          </p:nvPr>
        </p:nvSpPr>
        <p:spPr>
          <a:xfrm rot="16200000">
            <a:off x="7856538" y="1189038"/>
            <a:ext cx="1828800" cy="365125"/>
          </a:xfrm>
          <a:prstGeom prst="rect">
            <a:avLst/>
          </a:prstGeom>
        </p:spPr>
        <p:txBody>
          <a:bodyPr vert="horz" lIns="91440" tIns="45720" rIns="91440" bIns="45720" rtlCol="0" anchor="ctr"/>
          <a:lstStyle>
            <a:lvl1pPr algn="l" eaLnBrk="1" hangingPunct="1">
              <a:defRPr sz="900">
                <a:solidFill>
                  <a:schemeClr val="bg2"/>
                </a:solidFill>
                <a:latin typeface="Arial" charset="0"/>
                <a:cs typeface="Arial" charset="0"/>
              </a:defRPr>
            </a:lvl1pPr>
          </a:lstStyle>
          <a:p>
            <a:pPr>
              <a:defRPr/>
            </a:pPr>
            <a:endParaRPr lang="en-US" altLang="en-US"/>
          </a:p>
        </p:txBody>
      </p:sp>
    </p:spTree>
    <p:extLst>
      <p:ext uri="{BB962C8B-B14F-4D97-AF65-F5344CB8AC3E}">
        <p14:creationId xmlns:p14="http://schemas.microsoft.com/office/powerpoint/2010/main" val="325440344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rtl="0" eaLnBrk="0" fontAlgn="base" hangingPunct="0">
        <a:spcBef>
          <a:spcPct val="0"/>
        </a:spcBef>
        <a:spcAft>
          <a:spcPct val="0"/>
        </a:spcAft>
        <a:defRPr sz="3450" kern="1200" spc="-75">
          <a:solidFill>
            <a:schemeClr val="tx2"/>
          </a:solidFill>
          <a:latin typeface="+mj-lt"/>
          <a:ea typeface="+mj-ea"/>
          <a:cs typeface="+mj-cs"/>
        </a:defRPr>
      </a:lvl1pPr>
      <a:lvl2pPr algn="l" rtl="0" eaLnBrk="0" fontAlgn="base" hangingPunct="0">
        <a:spcBef>
          <a:spcPct val="0"/>
        </a:spcBef>
        <a:spcAft>
          <a:spcPct val="0"/>
        </a:spcAft>
        <a:defRPr sz="3450">
          <a:solidFill>
            <a:schemeClr val="tx2"/>
          </a:solidFill>
          <a:latin typeface="Cambria" pitchFamily="18" charset="0"/>
        </a:defRPr>
      </a:lvl2pPr>
      <a:lvl3pPr algn="l" rtl="0" eaLnBrk="0" fontAlgn="base" hangingPunct="0">
        <a:spcBef>
          <a:spcPct val="0"/>
        </a:spcBef>
        <a:spcAft>
          <a:spcPct val="0"/>
        </a:spcAft>
        <a:defRPr sz="3450">
          <a:solidFill>
            <a:schemeClr val="tx2"/>
          </a:solidFill>
          <a:latin typeface="Cambria" pitchFamily="18" charset="0"/>
        </a:defRPr>
      </a:lvl3pPr>
      <a:lvl4pPr algn="l" rtl="0" eaLnBrk="0" fontAlgn="base" hangingPunct="0">
        <a:spcBef>
          <a:spcPct val="0"/>
        </a:spcBef>
        <a:spcAft>
          <a:spcPct val="0"/>
        </a:spcAft>
        <a:defRPr sz="3450">
          <a:solidFill>
            <a:schemeClr val="tx2"/>
          </a:solidFill>
          <a:latin typeface="Cambria" pitchFamily="18" charset="0"/>
        </a:defRPr>
      </a:lvl4pPr>
      <a:lvl5pPr algn="l" rtl="0" eaLnBrk="0" fontAlgn="base" hangingPunct="0">
        <a:spcBef>
          <a:spcPct val="0"/>
        </a:spcBef>
        <a:spcAft>
          <a:spcPct val="0"/>
        </a:spcAft>
        <a:defRPr sz="3450">
          <a:solidFill>
            <a:schemeClr val="tx2"/>
          </a:solidFill>
          <a:latin typeface="Cambria" pitchFamily="18" charset="0"/>
        </a:defRPr>
      </a:lvl5pPr>
      <a:lvl6pPr marL="342900" algn="l" rtl="0" fontAlgn="base">
        <a:spcBef>
          <a:spcPct val="0"/>
        </a:spcBef>
        <a:spcAft>
          <a:spcPct val="0"/>
        </a:spcAft>
        <a:defRPr sz="3450">
          <a:solidFill>
            <a:schemeClr val="tx2"/>
          </a:solidFill>
          <a:latin typeface="Cambria" pitchFamily="18" charset="0"/>
        </a:defRPr>
      </a:lvl6pPr>
      <a:lvl7pPr marL="685800" algn="l" rtl="0" fontAlgn="base">
        <a:spcBef>
          <a:spcPct val="0"/>
        </a:spcBef>
        <a:spcAft>
          <a:spcPct val="0"/>
        </a:spcAft>
        <a:defRPr sz="3450">
          <a:solidFill>
            <a:schemeClr val="tx2"/>
          </a:solidFill>
          <a:latin typeface="Cambria" pitchFamily="18" charset="0"/>
        </a:defRPr>
      </a:lvl7pPr>
      <a:lvl8pPr marL="1028700" algn="l" rtl="0" fontAlgn="base">
        <a:spcBef>
          <a:spcPct val="0"/>
        </a:spcBef>
        <a:spcAft>
          <a:spcPct val="0"/>
        </a:spcAft>
        <a:defRPr sz="3450">
          <a:solidFill>
            <a:schemeClr val="tx2"/>
          </a:solidFill>
          <a:latin typeface="Cambria" pitchFamily="18" charset="0"/>
        </a:defRPr>
      </a:lvl8pPr>
      <a:lvl9pPr marL="1371600" algn="l" rtl="0" fontAlgn="base">
        <a:spcBef>
          <a:spcPct val="0"/>
        </a:spcBef>
        <a:spcAft>
          <a:spcPct val="0"/>
        </a:spcAft>
        <a:defRPr sz="3450">
          <a:solidFill>
            <a:schemeClr val="tx2"/>
          </a:solidFill>
          <a:latin typeface="Cambria" pitchFamily="18" charset="0"/>
        </a:defRPr>
      </a:lvl9pPr>
    </p:titleStyle>
    <p:bodyStyle>
      <a:lvl1pPr marL="257175" indent="-171450" algn="l" rtl="0" eaLnBrk="0" fontAlgn="base" hangingPunct="0">
        <a:spcBef>
          <a:spcPct val="20000"/>
        </a:spcBef>
        <a:spcAft>
          <a:spcPct val="0"/>
        </a:spcAft>
        <a:buClr>
          <a:schemeClr val="accent1"/>
        </a:buClr>
        <a:buFont typeface="Arial" panose="020B0604020202020204" pitchFamily="34" charset="0"/>
        <a:buChar char="•"/>
        <a:defRPr sz="1650" kern="1200">
          <a:solidFill>
            <a:schemeClr val="tx1"/>
          </a:solidFill>
          <a:latin typeface="+mn-lt"/>
          <a:ea typeface="+mn-ea"/>
          <a:cs typeface="+mn-cs"/>
        </a:defRPr>
      </a:lvl1pPr>
      <a:lvl2pPr marL="479822" indent="-171450" algn="l" rtl="0" eaLnBrk="0" fontAlgn="base" hangingPunct="0">
        <a:spcBef>
          <a:spcPct val="20000"/>
        </a:spcBef>
        <a:spcAft>
          <a:spcPct val="0"/>
        </a:spcAft>
        <a:buClr>
          <a:schemeClr val="accent2"/>
        </a:buClr>
        <a:buFont typeface="Arial" panose="020B0604020202020204" pitchFamily="34" charset="0"/>
        <a:buChar char="•"/>
        <a:defRPr sz="1500" kern="1200">
          <a:solidFill>
            <a:schemeClr val="tx1"/>
          </a:solidFill>
          <a:latin typeface="+mn-lt"/>
          <a:ea typeface="+mn-ea"/>
          <a:cs typeface="+mn-cs"/>
        </a:defRPr>
      </a:lvl2pPr>
      <a:lvl3pPr marL="753666" indent="-171450" algn="l" rtl="0" eaLnBrk="0" fontAlgn="base" hangingPunct="0">
        <a:spcBef>
          <a:spcPct val="20000"/>
        </a:spcBef>
        <a:spcAft>
          <a:spcPct val="0"/>
        </a:spcAft>
        <a:buClr>
          <a:srgbClr val="0BD0D9"/>
        </a:buClr>
        <a:buFont typeface="Arial" panose="020B0604020202020204" pitchFamily="34" charset="0"/>
        <a:buChar char="•"/>
        <a:defRPr kern="1200">
          <a:solidFill>
            <a:schemeClr val="tx1"/>
          </a:solidFill>
          <a:latin typeface="+mn-lt"/>
          <a:ea typeface="+mn-ea"/>
          <a:cs typeface="+mn-cs"/>
        </a:defRPr>
      </a:lvl3pPr>
      <a:lvl4pPr marL="959644" indent="-171450" algn="l" rtl="0" eaLnBrk="0" fontAlgn="base" hangingPunct="0">
        <a:spcBef>
          <a:spcPct val="20000"/>
        </a:spcBef>
        <a:spcAft>
          <a:spcPct val="0"/>
        </a:spcAft>
        <a:buClr>
          <a:srgbClr val="10CF9B"/>
        </a:buClr>
        <a:buFont typeface="Arial" panose="020B0604020202020204" pitchFamily="34" charset="0"/>
        <a:buChar char="•"/>
        <a:defRPr sz="1200" kern="1200">
          <a:solidFill>
            <a:schemeClr val="tx1"/>
          </a:solidFill>
          <a:latin typeface="+mn-lt"/>
          <a:ea typeface="+mn-ea"/>
          <a:cs typeface="+mn-cs"/>
        </a:defRPr>
      </a:lvl4pPr>
      <a:lvl5pPr marL="1165622" indent="-171450" algn="l" rtl="0" eaLnBrk="0" fontAlgn="base" hangingPunct="0">
        <a:spcBef>
          <a:spcPct val="20000"/>
        </a:spcBef>
        <a:spcAft>
          <a:spcPct val="0"/>
        </a:spcAft>
        <a:buClr>
          <a:srgbClr val="7CCA62"/>
        </a:buClr>
        <a:buFont typeface="Arial" panose="020B0604020202020204" pitchFamily="34" charset="0"/>
        <a:buChar char="•"/>
        <a:defRPr sz="1050" kern="120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F9F766-E41A-40EA-AB12-32700676FDE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888AF66-C107-495B-860D-5F378143A56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F3DACDD-B2C2-4316-8959-8D460310906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5BFA2E6-8CC6-4800-B11D-669F74BEE6DC}" type="datetimeFigureOut">
              <a:rPr lang="es-CO" smtClean="0"/>
              <a:t>6/03/2023</a:t>
            </a:fld>
            <a:endParaRPr lang="es-CO"/>
          </a:p>
        </p:txBody>
      </p:sp>
      <p:sp>
        <p:nvSpPr>
          <p:cNvPr id="5" name="Marcador de pie de página 4">
            <a:extLst>
              <a:ext uri="{FF2B5EF4-FFF2-40B4-BE49-F238E27FC236}">
                <a16:creationId xmlns:a16="http://schemas.microsoft.com/office/drawing/2014/main" id="{3C28C0A4-447D-4240-A274-BDF68115FB8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8230816-AC2D-49D5-8DAF-6280DD17080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97B4523-1CDA-4924-A9A3-377B9E4C1BCB}" type="slidenum">
              <a:rPr lang="es-CO" smtClean="0"/>
              <a:t>‹#›</a:t>
            </a:fld>
            <a:endParaRPr lang="es-CO"/>
          </a:p>
        </p:txBody>
      </p:sp>
    </p:spTree>
    <p:extLst>
      <p:ext uri="{BB962C8B-B14F-4D97-AF65-F5344CB8AC3E}">
        <p14:creationId xmlns:p14="http://schemas.microsoft.com/office/powerpoint/2010/main" val="27416732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A67100-6916-4AEC-BAC7-3FDE8B3F7EC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97FA07D-CB7D-45DA-96C3-583B4A486D1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FEFAB05-939D-4E6D-A1E7-738D2F772A8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BB2AD1-CFA4-4967-A7A3-6869C8BD5945}" type="datetimeFigureOut">
              <a:rPr lang="en-ID" smtClean="0"/>
              <a:t>06/03/2023</a:t>
            </a:fld>
            <a:endParaRPr lang="en-ID"/>
          </a:p>
        </p:txBody>
      </p:sp>
      <p:sp>
        <p:nvSpPr>
          <p:cNvPr id="5" name="Footer Placeholder 4">
            <a:extLst>
              <a:ext uri="{FF2B5EF4-FFF2-40B4-BE49-F238E27FC236}">
                <a16:creationId xmlns:a16="http://schemas.microsoft.com/office/drawing/2014/main" id="{E2D8F0FC-A47B-4BFC-98E6-7ACBE4B7D4D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2B2C4B7-EB62-457B-AA16-E3BCE7492FF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86C6220-5288-4181-BC71-CF33DA912F5D}" type="slidenum">
              <a:rPr lang="en-ID" smtClean="0"/>
              <a:t>‹#›</a:t>
            </a:fld>
            <a:endParaRPr lang="en-ID"/>
          </a:p>
        </p:txBody>
      </p:sp>
    </p:spTree>
    <p:extLst>
      <p:ext uri="{BB962C8B-B14F-4D97-AF65-F5344CB8AC3E}">
        <p14:creationId xmlns:p14="http://schemas.microsoft.com/office/powerpoint/2010/main" val="394718308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 id="2147483853" r:id="rId26"/>
    <p:sldLayoutId id="2147483854" r:id="rId27"/>
    <p:sldLayoutId id="2147483855" r:id="rId28"/>
    <p:sldLayoutId id="2147483856" r:id="rId29"/>
    <p:sldLayoutId id="2147483857" r:id="rId30"/>
    <p:sldLayoutId id="2147483858" r:id="rId31"/>
    <p:sldLayoutId id="2147483859" r:id="rId32"/>
    <p:sldLayoutId id="2147483860" r:id="rId33"/>
    <p:sldLayoutId id="2147483861" r:id="rId34"/>
    <p:sldLayoutId id="2147483862" r:id="rId35"/>
    <p:sldLayoutId id="2147483863" r:id="rId36"/>
    <p:sldLayoutId id="2147483864" r:id="rId37"/>
    <p:sldLayoutId id="2147483865" r:id="rId38"/>
    <p:sldLayoutId id="2147483866" r:id="rId39"/>
    <p:sldLayoutId id="2147483867" r:id="rId40"/>
    <p:sldLayoutId id="2147483868" r:id="rId41"/>
    <p:sldLayoutId id="2147483869" r:id="rId42"/>
    <p:sldLayoutId id="2147483870" r:id="rId43"/>
    <p:sldLayoutId id="2147483871" r:id="rId44"/>
    <p:sldLayoutId id="2147483872" r:id="rId45"/>
    <p:sldLayoutId id="2147483873" r:id="rId46"/>
    <p:sldLayoutId id="2147483874" r:id="rId47"/>
    <p:sldLayoutId id="2147483875" r:id="rId48"/>
    <p:sldLayoutId id="2147483876" r:id="rId49"/>
    <p:sldLayoutId id="2147483877" r:id="rId5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1652A1"/>
        </a:solidFill>
        <a:effectLst/>
      </p:bgPr>
    </p:bg>
    <p:spTree>
      <p:nvGrpSpPr>
        <p:cNvPr id="1" name=""/>
        <p:cNvGrpSpPr/>
        <p:nvPr/>
      </p:nvGrpSpPr>
      <p:grpSpPr>
        <a:xfrm>
          <a:off x="0" y="0"/>
          <a:ext cx="0" cy="0"/>
          <a:chOff x="0" y="0"/>
          <a:chExt cx="0" cy="0"/>
        </a:xfrm>
      </p:grpSpPr>
      <p:sp>
        <p:nvSpPr>
          <p:cNvPr id="42" name="Google Shape;28;p4"/>
          <p:cNvSpPr/>
          <p:nvPr/>
        </p:nvSpPr>
        <p:spPr>
          <a:xfrm>
            <a:off x="0" y="0"/>
            <a:ext cx="9143010" cy="972810"/>
          </a:xfrm>
          <a:prstGeom prst="rect">
            <a:avLst/>
          </a:prstGeom>
          <a:solidFill>
            <a:srgbClr val="1652A1"/>
          </a:solidFill>
          <a:ln w="12700">
            <a:noFill/>
          </a:ln>
        </p:spPr>
        <p:style>
          <a:lnRef idx="0">
            <a:scrgbClr r="0" g="0" b="0"/>
          </a:lnRef>
          <a:fillRef idx="0">
            <a:scrgbClr r="0" g="0" b="0"/>
          </a:fillRef>
          <a:effectRef idx="0">
            <a:scrgbClr r="0" g="0" b="0"/>
          </a:effectRef>
          <a:fontRef idx="minor"/>
        </p:style>
      </p:sp>
      <p:sp>
        <p:nvSpPr>
          <p:cNvPr id="43" name="Прямоугольник 1"/>
          <p:cNvSpPr/>
          <p:nvPr/>
        </p:nvSpPr>
        <p:spPr>
          <a:xfrm>
            <a:off x="0" y="938790"/>
            <a:ext cx="9143010" cy="42036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44" name="Прямоугольник 2"/>
          <p:cNvSpPr/>
          <p:nvPr/>
        </p:nvSpPr>
        <p:spPr>
          <a:xfrm>
            <a:off x="0" y="938790"/>
            <a:ext cx="9143010" cy="4203630"/>
          </a:xfrm>
          <a:prstGeom prst="rect">
            <a:avLst/>
          </a:prstGeom>
          <a:solidFill>
            <a:srgbClr val="D81B6B"/>
          </a:solidFill>
          <a:ln>
            <a:noFill/>
          </a:ln>
        </p:spPr>
        <p:style>
          <a:lnRef idx="2">
            <a:schemeClr val="accent1">
              <a:shade val="50000"/>
            </a:schemeClr>
          </a:lnRef>
          <a:fillRef idx="1">
            <a:schemeClr val="accent1"/>
          </a:fillRef>
          <a:effectRef idx="0">
            <a:schemeClr val="accent1"/>
          </a:effectRef>
          <a:fontRef idx="minor"/>
        </p:style>
      </p:sp>
      <p:pic>
        <p:nvPicPr>
          <p:cNvPr id="45" name="Рисунок 4"/>
          <p:cNvPicPr/>
          <p:nvPr/>
        </p:nvPicPr>
        <p:blipFill>
          <a:blip r:embed="rId14"/>
          <a:stretch/>
        </p:blipFill>
        <p:spPr>
          <a:xfrm>
            <a:off x="7734150" y="171450"/>
            <a:ext cx="1145880" cy="594810"/>
          </a:xfrm>
          <a:prstGeom prst="rect">
            <a:avLst/>
          </a:prstGeom>
          <a:ln w="0">
            <a:noFill/>
          </a:ln>
        </p:spPr>
      </p:pic>
      <p:sp>
        <p:nvSpPr>
          <p:cNvPr id="46" name="PlaceHolder 1"/>
          <p:cNvSpPr>
            <a:spLocks noGrp="1"/>
          </p:cNvSpPr>
          <p:nvPr>
            <p:ph type="title"/>
          </p:nvPr>
        </p:nvSpPr>
        <p:spPr>
          <a:xfrm>
            <a:off x="457110" y="205200"/>
            <a:ext cx="8228790" cy="858060"/>
          </a:xfrm>
          <a:prstGeom prst="rect">
            <a:avLst/>
          </a:prstGeom>
          <a:noFill/>
          <a:ln w="0">
            <a:noFill/>
          </a:ln>
        </p:spPr>
        <p:txBody>
          <a:bodyPr lIns="0" tIns="0" rIns="0" bIns="0" anchor="ctr">
            <a:noAutofit/>
          </a:bodyPr>
          <a:lstStyle/>
          <a:p>
            <a:r>
              <a:rPr lang="uk-UA" sz="1350" b="0" strike="noStrike" spc="-1">
                <a:latin typeface="Arial"/>
              </a:rPr>
              <a:t>Для правки тексту заголовка клацніть мишею</a:t>
            </a:r>
          </a:p>
        </p:txBody>
      </p:sp>
      <p:sp>
        <p:nvSpPr>
          <p:cNvPr id="47" name="PlaceHolder 2"/>
          <p:cNvSpPr>
            <a:spLocks noGrp="1"/>
          </p:cNvSpPr>
          <p:nvPr>
            <p:ph type="body"/>
          </p:nvPr>
        </p:nvSpPr>
        <p:spPr>
          <a:xfrm>
            <a:off x="457110" y="1203390"/>
            <a:ext cx="822933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2400" b="0" strike="noStrike" spc="-1">
                <a:latin typeface="Arial"/>
              </a:rPr>
              <a:t>Для редагування структури клацніть мишею</a:t>
            </a:r>
          </a:p>
          <a:p>
            <a:pPr marL="648000" lvl="1" indent="-243000">
              <a:spcBef>
                <a:spcPts val="851"/>
              </a:spcBef>
              <a:buClr>
                <a:srgbClr val="000000"/>
              </a:buClr>
              <a:buSzPct val="75000"/>
              <a:buFont typeface="Symbol" charset="2"/>
              <a:buChar char=""/>
            </a:pPr>
            <a:r>
              <a:rPr lang="uk-UA" sz="2100" b="0" strike="noStrike" spc="-1">
                <a:latin typeface="Arial"/>
              </a:rPr>
              <a:t>Другий рівень структури</a:t>
            </a:r>
          </a:p>
          <a:p>
            <a:pPr marL="972000" lvl="2" indent="-216000">
              <a:spcBef>
                <a:spcPts val="638"/>
              </a:spcBef>
              <a:buClr>
                <a:srgbClr val="000000"/>
              </a:buClr>
              <a:buSzPct val="45000"/>
              <a:buFont typeface="Wingdings" charset="2"/>
              <a:buChar char=""/>
            </a:pPr>
            <a:r>
              <a:rPr lang="uk-UA" sz="1800" b="0" strike="noStrike" spc="-1">
                <a:latin typeface="Arial"/>
              </a:rPr>
              <a:t>Третій рівень структури</a:t>
            </a:r>
          </a:p>
          <a:p>
            <a:pPr marL="1296000" lvl="3" indent="-162000">
              <a:spcBef>
                <a:spcPts val="425"/>
              </a:spcBef>
              <a:buClr>
                <a:srgbClr val="000000"/>
              </a:buClr>
              <a:buSzPct val="75000"/>
              <a:buFont typeface="Symbol" charset="2"/>
              <a:buChar char=""/>
            </a:pPr>
            <a:r>
              <a:rPr lang="uk-UA" sz="1500" b="0" strike="noStrike" spc="-1">
                <a:latin typeface="Arial"/>
              </a:rPr>
              <a:t>Четвертий рівень структури</a:t>
            </a:r>
          </a:p>
          <a:p>
            <a:pPr marL="1620000" lvl="4" indent="-162000">
              <a:spcBef>
                <a:spcPts val="212"/>
              </a:spcBef>
              <a:buClr>
                <a:srgbClr val="000000"/>
              </a:buClr>
              <a:buSzPct val="45000"/>
              <a:buFont typeface="Wingdings" charset="2"/>
              <a:buChar char=""/>
            </a:pPr>
            <a:r>
              <a:rPr lang="uk-UA" sz="1500" b="0" strike="noStrike" spc="-1">
                <a:latin typeface="Arial"/>
              </a:rPr>
              <a:t>П'ятий рівень структури</a:t>
            </a:r>
          </a:p>
          <a:p>
            <a:pPr marL="1944000" lvl="5" indent="-162000">
              <a:spcBef>
                <a:spcPts val="212"/>
              </a:spcBef>
              <a:buClr>
                <a:srgbClr val="000000"/>
              </a:buClr>
              <a:buSzPct val="45000"/>
              <a:buFont typeface="Wingdings" charset="2"/>
              <a:buChar char=""/>
            </a:pPr>
            <a:r>
              <a:rPr lang="uk-UA" sz="1500" b="0" strike="noStrike" spc="-1">
                <a:latin typeface="Arial"/>
              </a:rPr>
              <a:t>Шостий рівень структури</a:t>
            </a:r>
          </a:p>
          <a:p>
            <a:pPr marL="2268000" lvl="6" indent="-162000">
              <a:spcBef>
                <a:spcPts val="212"/>
              </a:spcBef>
              <a:buClr>
                <a:srgbClr val="000000"/>
              </a:buClr>
              <a:buSzPct val="45000"/>
              <a:buFont typeface="Wingdings" charset="2"/>
              <a:buChar char=""/>
            </a:pPr>
            <a:r>
              <a:rPr lang="uk-UA" sz="1500" b="0" strike="noStrike" spc="-1">
                <a:latin typeface="Arial"/>
              </a:rPr>
              <a:t>Сьомий рівень структури</a:t>
            </a:r>
          </a:p>
        </p:txBody>
      </p:sp>
    </p:spTree>
    <p:extLst>
      <p:ext uri="{BB962C8B-B14F-4D97-AF65-F5344CB8AC3E}">
        <p14:creationId xmlns:p14="http://schemas.microsoft.com/office/powerpoint/2010/main" val="252964176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1652A1"/>
        </a:solidFill>
        <a:effectLst/>
      </p:bgPr>
    </p:bg>
    <p:spTree>
      <p:nvGrpSpPr>
        <p:cNvPr id="1" name=""/>
        <p:cNvGrpSpPr/>
        <p:nvPr/>
      </p:nvGrpSpPr>
      <p:grpSpPr>
        <a:xfrm>
          <a:off x="0" y="0"/>
          <a:ext cx="0" cy="0"/>
          <a:chOff x="0" y="0"/>
          <a:chExt cx="0" cy="0"/>
        </a:xfrm>
      </p:grpSpPr>
      <p:sp>
        <p:nvSpPr>
          <p:cNvPr id="84" name="Google Shape;28;p4"/>
          <p:cNvSpPr/>
          <p:nvPr/>
        </p:nvSpPr>
        <p:spPr>
          <a:xfrm>
            <a:off x="0" y="0"/>
            <a:ext cx="9143010" cy="972810"/>
          </a:xfrm>
          <a:prstGeom prst="rect">
            <a:avLst/>
          </a:prstGeom>
          <a:solidFill>
            <a:srgbClr val="1652A1"/>
          </a:solidFill>
          <a:ln w="12700">
            <a:noFill/>
          </a:ln>
        </p:spPr>
        <p:style>
          <a:lnRef idx="0">
            <a:scrgbClr r="0" g="0" b="0"/>
          </a:lnRef>
          <a:fillRef idx="0">
            <a:scrgbClr r="0" g="0" b="0"/>
          </a:fillRef>
          <a:effectRef idx="0">
            <a:scrgbClr r="0" g="0" b="0"/>
          </a:effectRef>
          <a:fontRef idx="minor"/>
        </p:style>
      </p:sp>
      <p:sp>
        <p:nvSpPr>
          <p:cNvPr id="85" name="Прямоугольник 1"/>
          <p:cNvSpPr/>
          <p:nvPr/>
        </p:nvSpPr>
        <p:spPr>
          <a:xfrm>
            <a:off x="0" y="938790"/>
            <a:ext cx="9143010" cy="42036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86" name="Прямоугольник 2"/>
          <p:cNvSpPr/>
          <p:nvPr/>
        </p:nvSpPr>
        <p:spPr>
          <a:xfrm>
            <a:off x="0" y="938790"/>
            <a:ext cx="9143010" cy="4203630"/>
          </a:xfrm>
          <a:prstGeom prst="rect">
            <a:avLst/>
          </a:prstGeom>
          <a:solidFill>
            <a:srgbClr val="D81B6B"/>
          </a:solidFill>
          <a:ln>
            <a:noFill/>
          </a:ln>
        </p:spPr>
        <p:style>
          <a:lnRef idx="2">
            <a:schemeClr val="accent1">
              <a:shade val="50000"/>
            </a:schemeClr>
          </a:lnRef>
          <a:fillRef idx="1">
            <a:schemeClr val="accent1"/>
          </a:fillRef>
          <a:effectRef idx="0">
            <a:schemeClr val="accent1"/>
          </a:effectRef>
          <a:fontRef idx="minor"/>
        </p:style>
      </p:sp>
      <p:pic>
        <p:nvPicPr>
          <p:cNvPr id="87" name="Рисунок 4"/>
          <p:cNvPicPr/>
          <p:nvPr/>
        </p:nvPicPr>
        <p:blipFill>
          <a:blip r:embed="rId14"/>
          <a:stretch/>
        </p:blipFill>
        <p:spPr>
          <a:xfrm>
            <a:off x="7734150" y="171450"/>
            <a:ext cx="1145880" cy="594810"/>
          </a:xfrm>
          <a:prstGeom prst="rect">
            <a:avLst/>
          </a:prstGeom>
          <a:ln w="0">
            <a:noFill/>
          </a:ln>
        </p:spPr>
      </p:pic>
      <p:sp>
        <p:nvSpPr>
          <p:cNvPr id="88" name="PlaceHolder 1"/>
          <p:cNvSpPr>
            <a:spLocks noGrp="1"/>
          </p:cNvSpPr>
          <p:nvPr>
            <p:ph type="title"/>
          </p:nvPr>
        </p:nvSpPr>
        <p:spPr>
          <a:xfrm>
            <a:off x="457110" y="205200"/>
            <a:ext cx="8228790" cy="858060"/>
          </a:xfrm>
          <a:prstGeom prst="rect">
            <a:avLst/>
          </a:prstGeom>
          <a:noFill/>
          <a:ln w="0">
            <a:noFill/>
          </a:ln>
        </p:spPr>
        <p:txBody>
          <a:bodyPr lIns="0" tIns="0" rIns="0" bIns="0" anchor="ctr">
            <a:noAutofit/>
          </a:bodyPr>
          <a:lstStyle/>
          <a:p>
            <a:r>
              <a:rPr lang="uk-UA" sz="1350" b="0" strike="noStrike" spc="-1">
                <a:latin typeface="Arial"/>
              </a:rPr>
              <a:t>Для правки тексту заголовка клацніть мишею</a:t>
            </a:r>
          </a:p>
        </p:txBody>
      </p:sp>
      <p:sp>
        <p:nvSpPr>
          <p:cNvPr id="89" name="PlaceHolder 2"/>
          <p:cNvSpPr>
            <a:spLocks noGrp="1"/>
          </p:cNvSpPr>
          <p:nvPr>
            <p:ph type="body"/>
          </p:nvPr>
        </p:nvSpPr>
        <p:spPr>
          <a:xfrm>
            <a:off x="457110" y="1203390"/>
            <a:ext cx="4015440" cy="298269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350" b="0" strike="noStrike" spc="-1">
                <a:latin typeface="Arial"/>
              </a:rPr>
              <a:t>Для редагування структури клацніть мишею</a:t>
            </a:r>
          </a:p>
          <a:p>
            <a:pPr marL="648000" lvl="1" indent="-243000">
              <a:spcBef>
                <a:spcPts val="851"/>
              </a:spcBef>
              <a:buClr>
                <a:srgbClr val="000000"/>
              </a:buClr>
              <a:buSzPct val="75000"/>
              <a:buFont typeface="Symbol" charset="2"/>
              <a:buChar char=""/>
            </a:pPr>
            <a:r>
              <a:rPr lang="uk-UA" sz="1350" b="0" strike="noStrike" spc="-1">
                <a:latin typeface="Arial"/>
              </a:rPr>
              <a:t>Другий рівень структури</a:t>
            </a:r>
          </a:p>
          <a:p>
            <a:pPr marL="972000" lvl="2" indent="-216000">
              <a:spcBef>
                <a:spcPts val="638"/>
              </a:spcBef>
              <a:buClr>
                <a:srgbClr val="000000"/>
              </a:buClr>
              <a:buSzPct val="45000"/>
              <a:buFont typeface="Wingdings" charset="2"/>
              <a:buChar char=""/>
            </a:pPr>
            <a:r>
              <a:rPr lang="uk-UA" sz="1350" b="0" strike="noStrike" spc="-1">
                <a:latin typeface="Arial"/>
              </a:rPr>
              <a:t>Третій рівень структури</a:t>
            </a:r>
          </a:p>
          <a:p>
            <a:pPr marL="1296000" lvl="3" indent="-162000">
              <a:spcBef>
                <a:spcPts val="425"/>
              </a:spcBef>
              <a:buClr>
                <a:srgbClr val="000000"/>
              </a:buClr>
              <a:buSzPct val="75000"/>
              <a:buFont typeface="Symbol" charset="2"/>
              <a:buChar char=""/>
            </a:pPr>
            <a:r>
              <a:rPr lang="uk-UA" sz="1350" b="0" strike="noStrike" spc="-1">
                <a:latin typeface="Arial"/>
              </a:rPr>
              <a:t>Четвертий рівень структури</a:t>
            </a:r>
          </a:p>
          <a:p>
            <a:pPr marL="1620000" lvl="4" indent="-162000">
              <a:spcBef>
                <a:spcPts val="212"/>
              </a:spcBef>
              <a:buClr>
                <a:srgbClr val="000000"/>
              </a:buClr>
              <a:buSzPct val="45000"/>
              <a:buFont typeface="Wingdings" charset="2"/>
              <a:buChar char=""/>
            </a:pPr>
            <a:r>
              <a:rPr lang="uk-UA" sz="1350" b="0" strike="noStrike" spc="-1">
                <a:latin typeface="Arial"/>
              </a:rPr>
              <a:t>П'ятий рівень структури</a:t>
            </a:r>
          </a:p>
          <a:p>
            <a:pPr marL="1944000" lvl="5" indent="-162000">
              <a:spcBef>
                <a:spcPts val="212"/>
              </a:spcBef>
              <a:buClr>
                <a:srgbClr val="000000"/>
              </a:buClr>
              <a:buSzPct val="45000"/>
              <a:buFont typeface="Wingdings" charset="2"/>
              <a:buChar char=""/>
            </a:pPr>
            <a:r>
              <a:rPr lang="uk-UA" sz="1350" b="0" strike="noStrike" spc="-1">
                <a:latin typeface="Arial"/>
              </a:rPr>
              <a:t>Шостий рівень структури</a:t>
            </a:r>
          </a:p>
          <a:p>
            <a:pPr marL="2268000" lvl="6" indent="-162000">
              <a:spcBef>
                <a:spcPts val="212"/>
              </a:spcBef>
              <a:buClr>
                <a:srgbClr val="000000"/>
              </a:buClr>
              <a:buSzPct val="45000"/>
              <a:buFont typeface="Wingdings" charset="2"/>
              <a:buChar char=""/>
            </a:pPr>
            <a:r>
              <a:rPr lang="uk-UA" sz="1350" b="0" strike="noStrike" spc="-1">
                <a:latin typeface="Arial"/>
              </a:rPr>
              <a:t>Сьомий рівень структури</a:t>
            </a:r>
          </a:p>
        </p:txBody>
      </p:sp>
      <p:sp>
        <p:nvSpPr>
          <p:cNvPr id="90" name="PlaceHolder 3"/>
          <p:cNvSpPr>
            <a:spLocks noGrp="1"/>
          </p:cNvSpPr>
          <p:nvPr>
            <p:ph type="body"/>
          </p:nvPr>
        </p:nvSpPr>
        <p:spPr>
          <a:xfrm>
            <a:off x="4673970" y="1203390"/>
            <a:ext cx="4015440" cy="298269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350" b="0" strike="noStrike" spc="-1">
                <a:latin typeface="Arial"/>
              </a:rPr>
              <a:t>Для редагування структури клацніть мишею</a:t>
            </a:r>
          </a:p>
          <a:p>
            <a:pPr marL="648000" lvl="1" indent="-243000">
              <a:spcBef>
                <a:spcPts val="851"/>
              </a:spcBef>
              <a:buClr>
                <a:srgbClr val="000000"/>
              </a:buClr>
              <a:buSzPct val="75000"/>
              <a:buFont typeface="Symbol" charset="2"/>
              <a:buChar char=""/>
            </a:pPr>
            <a:r>
              <a:rPr lang="uk-UA" sz="1350" b="0" strike="noStrike" spc="-1">
                <a:latin typeface="Arial"/>
              </a:rPr>
              <a:t>Другий рівень структури</a:t>
            </a:r>
          </a:p>
          <a:p>
            <a:pPr marL="972000" lvl="2" indent="-216000">
              <a:spcBef>
                <a:spcPts val="638"/>
              </a:spcBef>
              <a:buClr>
                <a:srgbClr val="000000"/>
              </a:buClr>
              <a:buSzPct val="45000"/>
              <a:buFont typeface="Wingdings" charset="2"/>
              <a:buChar char=""/>
            </a:pPr>
            <a:r>
              <a:rPr lang="uk-UA" sz="1350" b="0" strike="noStrike" spc="-1">
                <a:latin typeface="Arial"/>
              </a:rPr>
              <a:t>Третій рівень структури</a:t>
            </a:r>
          </a:p>
          <a:p>
            <a:pPr marL="1296000" lvl="3" indent="-162000">
              <a:spcBef>
                <a:spcPts val="425"/>
              </a:spcBef>
              <a:buClr>
                <a:srgbClr val="000000"/>
              </a:buClr>
              <a:buSzPct val="75000"/>
              <a:buFont typeface="Symbol" charset="2"/>
              <a:buChar char=""/>
            </a:pPr>
            <a:r>
              <a:rPr lang="uk-UA" sz="1350" b="0" strike="noStrike" spc="-1">
                <a:latin typeface="Arial"/>
              </a:rPr>
              <a:t>Четвертий рівень структури</a:t>
            </a:r>
          </a:p>
          <a:p>
            <a:pPr marL="1620000" lvl="4" indent="-162000">
              <a:spcBef>
                <a:spcPts val="212"/>
              </a:spcBef>
              <a:buClr>
                <a:srgbClr val="000000"/>
              </a:buClr>
              <a:buSzPct val="45000"/>
              <a:buFont typeface="Wingdings" charset="2"/>
              <a:buChar char=""/>
            </a:pPr>
            <a:r>
              <a:rPr lang="uk-UA" sz="1350" b="0" strike="noStrike" spc="-1">
                <a:latin typeface="Arial"/>
              </a:rPr>
              <a:t>П'ятий рівень структури</a:t>
            </a:r>
          </a:p>
          <a:p>
            <a:pPr marL="1944000" lvl="5" indent="-162000">
              <a:spcBef>
                <a:spcPts val="212"/>
              </a:spcBef>
              <a:buClr>
                <a:srgbClr val="000000"/>
              </a:buClr>
              <a:buSzPct val="45000"/>
              <a:buFont typeface="Wingdings" charset="2"/>
              <a:buChar char=""/>
            </a:pPr>
            <a:r>
              <a:rPr lang="uk-UA" sz="1350" b="0" strike="noStrike" spc="-1">
                <a:latin typeface="Arial"/>
              </a:rPr>
              <a:t>Шостий рівень структури</a:t>
            </a:r>
          </a:p>
          <a:p>
            <a:pPr marL="2268000" lvl="6" indent="-162000">
              <a:spcBef>
                <a:spcPts val="212"/>
              </a:spcBef>
              <a:buClr>
                <a:srgbClr val="000000"/>
              </a:buClr>
              <a:buSzPct val="45000"/>
              <a:buFont typeface="Wingdings" charset="2"/>
              <a:buChar char=""/>
            </a:pPr>
            <a:r>
              <a:rPr lang="uk-UA" sz="1350" b="0" strike="noStrike" spc="-1">
                <a:latin typeface="Arial"/>
              </a:rPr>
              <a:t>Сьомий рівень структури</a:t>
            </a:r>
          </a:p>
        </p:txBody>
      </p:sp>
    </p:spTree>
    <p:extLst>
      <p:ext uri="{BB962C8B-B14F-4D97-AF65-F5344CB8AC3E}">
        <p14:creationId xmlns:p14="http://schemas.microsoft.com/office/powerpoint/2010/main" val="101006469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1652A1"/>
        </a:solidFill>
        <a:effectLst/>
      </p:bgPr>
    </p:bg>
    <p:spTree>
      <p:nvGrpSpPr>
        <p:cNvPr id="1" name=""/>
        <p:cNvGrpSpPr/>
        <p:nvPr/>
      </p:nvGrpSpPr>
      <p:grpSpPr>
        <a:xfrm>
          <a:off x="0" y="0"/>
          <a:ext cx="0" cy="0"/>
          <a:chOff x="0" y="0"/>
          <a:chExt cx="0" cy="0"/>
        </a:xfrm>
      </p:grpSpPr>
      <p:sp>
        <p:nvSpPr>
          <p:cNvPr id="127" name="Google Shape;28;p4"/>
          <p:cNvSpPr/>
          <p:nvPr/>
        </p:nvSpPr>
        <p:spPr>
          <a:xfrm>
            <a:off x="0" y="0"/>
            <a:ext cx="9143010" cy="972810"/>
          </a:xfrm>
          <a:prstGeom prst="rect">
            <a:avLst/>
          </a:prstGeom>
          <a:solidFill>
            <a:srgbClr val="1652A1"/>
          </a:solidFill>
          <a:ln w="12700">
            <a:noFill/>
          </a:ln>
        </p:spPr>
        <p:style>
          <a:lnRef idx="0">
            <a:scrgbClr r="0" g="0" b="0"/>
          </a:lnRef>
          <a:fillRef idx="0">
            <a:scrgbClr r="0" g="0" b="0"/>
          </a:fillRef>
          <a:effectRef idx="0">
            <a:scrgbClr r="0" g="0" b="0"/>
          </a:effectRef>
          <a:fontRef idx="minor"/>
        </p:style>
      </p:sp>
      <p:sp>
        <p:nvSpPr>
          <p:cNvPr id="128" name="Прямоугольник 1"/>
          <p:cNvSpPr/>
          <p:nvPr/>
        </p:nvSpPr>
        <p:spPr>
          <a:xfrm>
            <a:off x="0" y="938790"/>
            <a:ext cx="9143010" cy="42036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29" name="Прямоугольник 2"/>
          <p:cNvSpPr/>
          <p:nvPr/>
        </p:nvSpPr>
        <p:spPr>
          <a:xfrm>
            <a:off x="0" y="938790"/>
            <a:ext cx="9143010" cy="4203630"/>
          </a:xfrm>
          <a:prstGeom prst="rect">
            <a:avLst/>
          </a:prstGeom>
          <a:solidFill>
            <a:srgbClr val="D81B6B"/>
          </a:solidFill>
          <a:ln>
            <a:noFill/>
          </a:ln>
        </p:spPr>
        <p:style>
          <a:lnRef idx="2">
            <a:schemeClr val="accent1">
              <a:shade val="50000"/>
            </a:schemeClr>
          </a:lnRef>
          <a:fillRef idx="1">
            <a:schemeClr val="accent1"/>
          </a:fillRef>
          <a:effectRef idx="0">
            <a:schemeClr val="accent1"/>
          </a:effectRef>
          <a:fontRef idx="minor"/>
        </p:style>
      </p:sp>
      <p:pic>
        <p:nvPicPr>
          <p:cNvPr id="130" name="Рисунок 4"/>
          <p:cNvPicPr/>
          <p:nvPr/>
        </p:nvPicPr>
        <p:blipFill>
          <a:blip r:embed="rId14"/>
          <a:stretch/>
        </p:blipFill>
        <p:spPr>
          <a:xfrm>
            <a:off x="7734150" y="171450"/>
            <a:ext cx="1145880" cy="594810"/>
          </a:xfrm>
          <a:prstGeom prst="rect">
            <a:avLst/>
          </a:prstGeom>
          <a:ln w="0">
            <a:noFill/>
          </a:ln>
        </p:spPr>
      </p:pic>
      <p:sp>
        <p:nvSpPr>
          <p:cNvPr id="131" name="PlaceHolder 1"/>
          <p:cNvSpPr>
            <a:spLocks noGrp="1"/>
          </p:cNvSpPr>
          <p:nvPr>
            <p:ph type="title"/>
          </p:nvPr>
        </p:nvSpPr>
        <p:spPr>
          <a:xfrm>
            <a:off x="457110" y="205200"/>
            <a:ext cx="8228790" cy="858060"/>
          </a:xfrm>
          <a:prstGeom prst="rect">
            <a:avLst/>
          </a:prstGeom>
          <a:noFill/>
          <a:ln w="0">
            <a:noFill/>
          </a:ln>
        </p:spPr>
        <p:txBody>
          <a:bodyPr lIns="0" tIns="0" rIns="0" bIns="0" anchor="ctr">
            <a:noAutofit/>
          </a:bodyPr>
          <a:lstStyle/>
          <a:p>
            <a:r>
              <a:rPr lang="uk-UA" sz="1350" b="0" strike="noStrike" spc="-1">
                <a:latin typeface="Arial"/>
              </a:rPr>
              <a:t>Для правки тексту заголовка клацніть мишею</a:t>
            </a:r>
          </a:p>
        </p:txBody>
      </p:sp>
      <p:sp>
        <p:nvSpPr>
          <p:cNvPr id="132" name="PlaceHolder 2"/>
          <p:cNvSpPr>
            <a:spLocks noGrp="1"/>
          </p:cNvSpPr>
          <p:nvPr>
            <p:ph type="body"/>
          </p:nvPr>
        </p:nvSpPr>
        <p:spPr>
          <a:xfrm>
            <a:off x="457110" y="1203390"/>
            <a:ext cx="8229060" cy="298269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350" b="0" strike="noStrike" spc="-1">
                <a:latin typeface="Arial"/>
              </a:rPr>
              <a:t>Для редагування структури клацніть мишею</a:t>
            </a:r>
          </a:p>
          <a:p>
            <a:pPr marL="648000" lvl="1" indent="-243000">
              <a:spcBef>
                <a:spcPts val="851"/>
              </a:spcBef>
              <a:buClr>
                <a:srgbClr val="000000"/>
              </a:buClr>
              <a:buSzPct val="75000"/>
              <a:buFont typeface="Symbol" charset="2"/>
              <a:buChar char=""/>
            </a:pPr>
            <a:r>
              <a:rPr lang="uk-UA" sz="1350" b="0" strike="noStrike" spc="-1">
                <a:latin typeface="Arial"/>
              </a:rPr>
              <a:t>Другий рівень структури</a:t>
            </a:r>
          </a:p>
          <a:p>
            <a:pPr marL="972000" lvl="2" indent="-216000">
              <a:spcBef>
                <a:spcPts val="638"/>
              </a:spcBef>
              <a:buClr>
                <a:srgbClr val="000000"/>
              </a:buClr>
              <a:buSzPct val="45000"/>
              <a:buFont typeface="Wingdings" charset="2"/>
              <a:buChar char=""/>
            </a:pPr>
            <a:r>
              <a:rPr lang="uk-UA" sz="1350" b="0" strike="noStrike" spc="-1">
                <a:latin typeface="Arial"/>
              </a:rPr>
              <a:t>Третій рівень структури</a:t>
            </a:r>
          </a:p>
          <a:p>
            <a:pPr marL="1296000" lvl="3" indent="-162000">
              <a:spcBef>
                <a:spcPts val="425"/>
              </a:spcBef>
              <a:buClr>
                <a:srgbClr val="000000"/>
              </a:buClr>
              <a:buSzPct val="75000"/>
              <a:buFont typeface="Symbol" charset="2"/>
              <a:buChar char=""/>
            </a:pPr>
            <a:r>
              <a:rPr lang="uk-UA" sz="1350" b="0" strike="noStrike" spc="-1">
                <a:latin typeface="Arial"/>
              </a:rPr>
              <a:t>Четвертий рівень структури</a:t>
            </a:r>
          </a:p>
          <a:p>
            <a:pPr marL="1620000" lvl="4" indent="-162000">
              <a:spcBef>
                <a:spcPts val="212"/>
              </a:spcBef>
              <a:buClr>
                <a:srgbClr val="000000"/>
              </a:buClr>
              <a:buSzPct val="45000"/>
              <a:buFont typeface="Wingdings" charset="2"/>
              <a:buChar char=""/>
            </a:pPr>
            <a:r>
              <a:rPr lang="uk-UA" sz="1350" b="0" strike="noStrike" spc="-1">
                <a:latin typeface="Arial"/>
              </a:rPr>
              <a:t>П'ятий рівень структури</a:t>
            </a:r>
          </a:p>
          <a:p>
            <a:pPr marL="1944000" lvl="5" indent="-162000">
              <a:spcBef>
                <a:spcPts val="212"/>
              </a:spcBef>
              <a:buClr>
                <a:srgbClr val="000000"/>
              </a:buClr>
              <a:buSzPct val="45000"/>
              <a:buFont typeface="Wingdings" charset="2"/>
              <a:buChar char=""/>
            </a:pPr>
            <a:r>
              <a:rPr lang="uk-UA" sz="1350" b="0" strike="noStrike" spc="-1">
                <a:latin typeface="Arial"/>
              </a:rPr>
              <a:t>Шостий рівень структури</a:t>
            </a:r>
          </a:p>
          <a:p>
            <a:pPr marL="2268000" lvl="6" indent="-162000">
              <a:spcBef>
                <a:spcPts val="212"/>
              </a:spcBef>
              <a:buClr>
                <a:srgbClr val="000000"/>
              </a:buClr>
              <a:buSzPct val="45000"/>
              <a:buFont typeface="Wingdings" charset="2"/>
              <a:buChar char=""/>
            </a:pPr>
            <a:r>
              <a:rPr lang="uk-UA" sz="1350" b="0" strike="noStrike" spc="-1">
                <a:latin typeface="Arial"/>
              </a:rPr>
              <a:t>Сьомий рівень структури</a:t>
            </a:r>
          </a:p>
        </p:txBody>
      </p:sp>
    </p:spTree>
    <p:extLst>
      <p:ext uri="{BB962C8B-B14F-4D97-AF65-F5344CB8AC3E}">
        <p14:creationId xmlns:p14="http://schemas.microsoft.com/office/powerpoint/2010/main" val="226804581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9.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89.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5.png"/><Relationship Id="rId7" Type="http://schemas.openxmlformats.org/officeDocument/2006/relationships/image" Target="../media/image38.jpeg"/><Relationship Id="rId12" Type="http://schemas.openxmlformats.org/officeDocument/2006/relationships/image" Target="../media/image42.svg"/><Relationship Id="rId2" Type="http://schemas.openxmlformats.org/officeDocument/2006/relationships/notesSlide" Target="../notesSlides/notesSlide10.xml"/><Relationship Id="rId1" Type="http://schemas.openxmlformats.org/officeDocument/2006/relationships/slideLayout" Target="../slideLayouts/slideLayout79.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01.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3.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0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9.xml"/><Relationship Id="rId1" Type="http://schemas.openxmlformats.org/officeDocument/2006/relationships/tags" Target="../tags/tag1.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24.xml.rels><?xml version="1.0" encoding="UTF-8" standalone="yes"?>
<Relationships xmlns="http://schemas.openxmlformats.org/package/2006/relationships"><Relationship Id="rId2" Type="http://schemas.openxmlformats.org/officeDocument/2006/relationships/hyperlink" Target="https://legalaid.gov.ua/" TargetMode="Externa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https://helsinki.org.ua/articles/kompensatsiia-za-porusheni-pravo-vlasnosti-ta-rechovi-prava-postrazhdalykh-vnaslidok-zbroynoi-ahresii-rf-pravovyy-vysnovok-uhspl-shchodo-zakonoproiektu-5177/" TargetMode="External"/><Relationship Id="rId2" Type="http://schemas.openxmlformats.org/officeDocument/2006/relationships/hyperlink" Target="https://helsinki.org.ua/articles/kompensatsiia-na-vidnovlennia-zruynovanoho-mayna-ta-infrastruktury-v-dodatku-diia-iak-tse-pratsiuvatyme/" TargetMode="Externa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tags" Target="../tags/tag2.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7.xml"/><Relationship Id="rId1" Type="http://schemas.openxmlformats.org/officeDocument/2006/relationships/tags" Target="../tags/tag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p:nvPr/>
        </p:nvSpPr>
        <p:spPr>
          <a:xfrm>
            <a:off x="1087367" y="1458837"/>
            <a:ext cx="7243137" cy="2462855"/>
          </a:xfrm>
          <a:prstGeom prst="rect">
            <a:avLst/>
          </a:prstGeom>
          <a:noFill/>
          <a:ln>
            <a:noFill/>
          </a:ln>
        </p:spPr>
        <p:txBody>
          <a:bodyPr spcFirstLastPara="1" wrap="square" lIns="68569" tIns="34275" rIns="68569" bIns="34275" anchor="t" anchorCtr="0">
            <a:noAutofit/>
          </a:bodyPr>
          <a:lstStyle/>
          <a:p>
            <a:pPr algn="ctr" defTabSz="685800">
              <a:buClr>
                <a:srgbClr val="000000"/>
              </a:buClr>
            </a:pPr>
            <a:endParaRPr sz="3300" b="1" kern="0" dirty="0">
              <a:solidFill>
                <a:srgbClr val="0077AA"/>
              </a:solidFill>
              <a:latin typeface="Calibri"/>
              <a:ea typeface="Calibri"/>
              <a:cs typeface="Calibri"/>
              <a:sym typeface="Calibri"/>
            </a:endParaRPr>
          </a:p>
          <a:p>
            <a:pPr algn="ctr" defTabSz="685800">
              <a:buClr>
                <a:srgbClr val="000000"/>
              </a:buClr>
              <a:buSzPts val="6000"/>
            </a:pPr>
            <a:r>
              <a:rPr lang="fr-FR" sz="3300" b="1" kern="0" dirty="0" err="1">
                <a:solidFill>
                  <a:srgbClr val="0077AA"/>
                </a:solidFill>
                <a:latin typeface="Calibri"/>
                <a:ea typeface="Calibri"/>
                <a:cs typeface="Calibri"/>
                <a:sym typeface="Calibri"/>
              </a:rPr>
              <a:t>Legal</a:t>
            </a:r>
            <a:r>
              <a:rPr lang="fr-FR" sz="3300" b="1" kern="0" dirty="0">
                <a:solidFill>
                  <a:srgbClr val="0077AA"/>
                </a:solidFill>
                <a:latin typeface="Calibri"/>
                <a:ea typeface="Calibri"/>
                <a:cs typeface="Calibri"/>
                <a:sym typeface="Calibri"/>
              </a:rPr>
              <a:t> aid in humanitarian settings</a:t>
            </a:r>
            <a:endParaRPr sz="3300" b="1" kern="0" dirty="0">
              <a:solidFill>
                <a:srgbClr val="0077AA"/>
              </a:solidFill>
              <a:latin typeface="Calibri"/>
              <a:ea typeface="Calibri"/>
              <a:cs typeface="Calibri"/>
              <a:sym typeface="Calibri"/>
            </a:endParaRPr>
          </a:p>
          <a:p>
            <a:pPr algn="ctr" defTabSz="685800">
              <a:lnSpc>
                <a:spcPct val="107000"/>
              </a:lnSpc>
              <a:spcBef>
                <a:spcPts val="600"/>
              </a:spcBef>
              <a:buClr>
                <a:srgbClr val="000000"/>
              </a:buClr>
              <a:buSzPts val="3000"/>
            </a:pPr>
            <a:r>
              <a:rPr lang="en-US" sz="2400" b="1" kern="0" dirty="0">
                <a:solidFill>
                  <a:srgbClr val="0077AA"/>
                </a:solidFill>
                <a:latin typeface="Calibri"/>
                <a:ea typeface="Calibri"/>
                <a:cs typeface="Calibri"/>
                <a:sym typeface="Arial"/>
              </a:rPr>
              <a:t>Webinar: The role of legal aid in reparation contexts  </a:t>
            </a:r>
          </a:p>
          <a:p>
            <a:pPr algn="ctr" defTabSz="685800">
              <a:lnSpc>
                <a:spcPct val="107000"/>
              </a:lnSpc>
              <a:spcBef>
                <a:spcPts val="600"/>
              </a:spcBef>
              <a:buClr>
                <a:srgbClr val="000000"/>
              </a:buClr>
              <a:buSzPts val="3000"/>
            </a:pPr>
            <a:endParaRPr sz="2250" i="1" kern="0" dirty="0">
              <a:solidFill>
                <a:srgbClr val="FCB040"/>
              </a:solidFill>
              <a:latin typeface="Calibri"/>
              <a:ea typeface="Calibri"/>
              <a:cs typeface="Calibri"/>
              <a:sym typeface="Calibri"/>
            </a:endParaRPr>
          </a:p>
          <a:p>
            <a:pPr algn="ctr" defTabSz="685800">
              <a:lnSpc>
                <a:spcPct val="107000"/>
              </a:lnSpc>
              <a:spcBef>
                <a:spcPts val="600"/>
              </a:spcBef>
              <a:buClr>
                <a:srgbClr val="000000"/>
              </a:buClr>
            </a:pPr>
            <a:r>
              <a:rPr lang="fr-FR" sz="2100" kern="0" dirty="0">
                <a:solidFill>
                  <a:srgbClr val="1D1D1B"/>
                </a:solidFill>
                <a:latin typeface="Calibri"/>
                <a:ea typeface="Calibri"/>
                <a:cs typeface="Calibri"/>
                <a:sym typeface="Calibri"/>
              </a:rPr>
              <a:t>7 </a:t>
            </a:r>
            <a:r>
              <a:rPr lang="fr-FR" sz="2100" kern="0" dirty="0" err="1">
                <a:solidFill>
                  <a:srgbClr val="1D1D1B"/>
                </a:solidFill>
                <a:latin typeface="Calibri"/>
                <a:ea typeface="Calibri"/>
                <a:cs typeface="Calibri"/>
                <a:sym typeface="Calibri"/>
              </a:rPr>
              <a:t>February</a:t>
            </a:r>
            <a:r>
              <a:rPr lang="fr-FR" sz="2100" kern="0" dirty="0">
                <a:solidFill>
                  <a:srgbClr val="1D1D1B"/>
                </a:solidFill>
                <a:latin typeface="Calibri"/>
                <a:ea typeface="Calibri"/>
                <a:cs typeface="Calibri"/>
                <a:sym typeface="Calibri"/>
              </a:rPr>
              <a:t> 2023</a:t>
            </a:r>
            <a:endParaRPr sz="2100" kern="0" dirty="0">
              <a:solidFill>
                <a:srgbClr val="1D1D1B"/>
              </a:solidFill>
              <a:latin typeface="Calibri"/>
              <a:ea typeface="Calibri"/>
              <a:cs typeface="Calibri"/>
              <a:sym typeface="Calibri"/>
            </a:endParaRPr>
          </a:p>
        </p:txBody>
      </p:sp>
      <p:pic>
        <p:nvPicPr>
          <p:cNvPr id="204" name="Google Shape;204;p34"/>
          <p:cNvPicPr preferRelativeResize="0"/>
          <p:nvPr/>
        </p:nvPicPr>
        <p:blipFill rotWithShape="1">
          <a:blip r:embed="rId3">
            <a:alphaModFix/>
          </a:blip>
          <a:srcRect/>
          <a:stretch/>
        </p:blipFill>
        <p:spPr>
          <a:xfrm>
            <a:off x="3553691" y="233538"/>
            <a:ext cx="1732280" cy="15620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953C370-78FC-446E-8E9D-9D68F93F7B00}"/>
              </a:ext>
            </a:extLst>
          </p:cNvPr>
          <p:cNvSpPr/>
          <p:nvPr/>
        </p:nvSpPr>
        <p:spPr>
          <a:xfrm>
            <a:off x="4213816" y="0"/>
            <a:ext cx="1106558" cy="5143500"/>
          </a:xfrm>
          <a:prstGeom prst="rect">
            <a:avLst/>
          </a:prstGeom>
          <a:solidFill>
            <a:srgbClr val="166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panose="020F0502020204030204"/>
            </a:endParaRPr>
          </a:p>
        </p:txBody>
      </p:sp>
      <p:pic>
        <p:nvPicPr>
          <p:cNvPr id="3" name="Imagen 2">
            <a:extLst>
              <a:ext uri="{FF2B5EF4-FFF2-40B4-BE49-F238E27FC236}">
                <a16:creationId xmlns:a16="http://schemas.microsoft.com/office/drawing/2014/main" id="{7BF47388-0B79-43F8-842F-AD3A7707500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487" r="11773"/>
          <a:stretch/>
        </p:blipFill>
        <p:spPr>
          <a:xfrm>
            <a:off x="1" y="0"/>
            <a:ext cx="5149121" cy="5143500"/>
          </a:xfrm>
          <a:prstGeom prst="rect">
            <a:avLst/>
          </a:prstGeom>
        </p:spPr>
      </p:pic>
      <p:sp>
        <p:nvSpPr>
          <p:cNvPr id="6" name="Заголовок 1">
            <a:extLst>
              <a:ext uri="{FF2B5EF4-FFF2-40B4-BE49-F238E27FC236}">
                <a16:creationId xmlns:a16="http://schemas.microsoft.com/office/drawing/2014/main" id="{B2EA7E59-7C8A-40E4-9978-B480F27DA1C6}"/>
              </a:ext>
            </a:extLst>
          </p:cNvPr>
          <p:cNvSpPr txBox="1">
            <a:spLocks/>
          </p:cNvSpPr>
          <p:nvPr/>
        </p:nvSpPr>
        <p:spPr>
          <a:xfrm>
            <a:off x="5538669" y="2588800"/>
            <a:ext cx="3447070" cy="55006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s-ES" sz="2400" b="1" dirty="0">
                <a:solidFill>
                  <a:prstClr val="black"/>
                </a:solidFill>
                <a:latin typeface="Source Sans Pro" charset="0"/>
                <a:ea typeface="Source Sans Pro" charset="0"/>
              </a:rPr>
              <a:t>Effective </a:t>
            </a:r>
            <a:r>
              <a:rPr lang="es-ES" sz="2400" b="1" dirty="0" err="1">
                <a:solidFill>
                  <a:prstClr val="black"/>
                </a:solidFill>
                <a:latin typeface="Source Sans Pro" charset="0"/>
                <a:ea typeface="Source Sans Pro" charset="0"/>
              </a:rPr>
              <a:t>participation</a:t>
            </a:r>
            <a:r>
              <a:rPr lang="es-ES" sz="2400" b="1" dirty="0">
                <a:solidFill>
                  <a:prstClr val="black"/>
                </a:solidFill>
                <a:latin typeface="Source Sans Pro" charset="0"/>
                <a:ea typeface="Source Sans Pro" charset="0"/>
              </a:rPr>
              <a:t> </a:t>
            </a:r>
            <a:r>
              <a:rPr lang="es-ES" sz="2400" b="1" dirty="0" err="1">
                <a:solidFill>
                  <a:prstClr val="black"/>
                </a:solidFill>
                <a:latin typeface="Source Sans Pro" charset="0"/>
                <a:ea typeface="Source Sans Pro" charset="0"/>
              </a:rPr>
              <a:t>of</a:t>
            </a:r>
            <a:r>
              <a:rPr lang="es-ES" sz="2400" b="1" dirty="0">
                <a:solidFill>
                  <a:prstClr val="black"/>
                </a:solidFill>
                <a:latin typeface="Source Sans Pro" charset="0"/>
                <a:ea typeface="Source Sans Pro" charset="0"/>
              </a:rPr>
              <a:t> </a:t>
            </a:r>
            <a:r>
              <a:rPr lang="es-ES" sz="2400" b="1" dirty="0" err="1">
                <a:solidFill>
                  <a:prstClr val="black"/>
                </a:solidFill>
                <a:latin typeface="Source Sans Pro" charset="0"/>
                <a:ea typeface="Source Sans Pro" charset="0"/>
              </a:rPr>
              <a:t>victims</a:t>
            </a:r>
            <a:r>
              <a:rPr lang="es-ES" sz="2400" b="1" dirty="0">
                <a:solidFill>
                  <a:prstClr val="black"/>
                </a:solidFill>
                <a:latin typeface="Source Sans Pro" charset="0"/>
                <a:ea typeface="Source Sans Pro" charset="0"/>
              </a:rPr>
              <a:t> in </a:t>
            </a:r>
            <a:r>
              <a:rPr lang="es-ES" sz="2400" b="1" dirty="0" err="1">
                <a:solidFill>
                  <a:prstClr val="black"/>
                </a:solidFill>
                <a:latin typeface="Source Sans Pro" charset="0"/>
                <a:ea typeface="Source Sans Pro" charset="0"/>
              </a:rPr>
              <a:t>Colombia’s</a:t>
            </a:r>
            <a:r>
              <a:rPr lang="es-ES" sz="2400" b="1" dirty="0">
                <a:solidFill>
                  <a:prstClr val="black"/>
                </a:solidFill>
                <a:latin typeface="Source Sans Pro" charset="0"/>
                <a:ea typeface="Source Sans Pro" charset="0"/>
              </a:rPr>
              <a:t> </a:t>
            </a:r>
            <a:r>
              <a:rPr lang="es-ES" sz="2400" b="1" dirty="0" err="1">
                <a:solidFill>
                  <a:prstClr val="black"/>
                </a:solidFill>
                <a:latin typeface="Source Sans Pro" charset="0"/>
                <a:ea typeface="Source Sans Pro" charset="0"/>
              </a:rPr>
              <a:t>Special</a:t>
            </a:r>
            <a:r>
              <a:rPr lang="es-ES" sz="2400" b="1" dirty="0">
                <a:solidFill>
                  <a:prstClr val="black"/>
                </a:solidFill>
                <a:latin typeface="Source Sans Pro" charset="0"/>
                <a:ea typeface="Source Sans Pro" charset="0"/>
              </a:rPr>
              <a:t> </a:t>
            </a:r>
            <a:r>
              <a:rPr lang="es-ES" sz="2400" b="1" dirty="0" err="1">
                <a:solidFill>
                  <a:prstClr val="black"/>
                </a:solidFill>
                <a:latin typeface="Source Sans Pro" charset="0"/>
                <a:ea typeface="Source Sans Pro" charset="0"/>
              </a:rPr>
              <a:t>Jurisdiction</a:t>
            </a:r>
            <a:r>
              <a:rPr lang="es-ES" sz="2400" b="1" dirty="0">
                <a:solidFill>
                  <a:prstClr val="black"/>
                </a:solidFill>
                <a:latin typeface="Source Sans Pro" charset="0"/>
                <a:ea typeface="Source Sans Pro" charset="0"/>
              </a:rPr>
              <a:t> for </a:t>
            </a:r>
            <a:r>
              <a:rPr lang="es-ES" sz="2400" b="1" dirty="0" err="1">
                <a:solidFill>
                  <a:prstClr val="black"/>
                </a:solidFill>
                <a:latin typeface="Source Sans Pro" charset="0"/>
                <a:ea typeface="Source Sans Pro" charset="0"/>
              </a:rPr>
              <a:t>Peace</a:t>
            </a:r>
            <a:endParaRPr lang="en-US" sz="1500" b="1" dirty="0">
              <a:solidFill>
                <a:prstClr val="black"/>
              </a:solidFill>
              <a:latin typeface="Source Sans Pro" charset="0"/>
              <a:ea typeface="Source Sans Pro" charset="0"/>
            </a:endParaRPr>
          </a:p>
          <a:p>
            <a:pPr defTabSz="685800">
              <a:defRPr/>
            </a:pPr>
            <a:endParaRPr lang="en-US" sz="1500" b="1" dirty="0">
              <a:solidFill>
                <a:prstClr val="black"/>
              </a:solidFill>
              <a:latin typeface="Source Sans Pro" charset="0"/>
              <a:ea typeface="Source Sans Pro" charset="0"/>
            </a:endParaRPr>
          </a:p>
          <a:p>
            <a:pPr defTabSz="685800">
              <a:defRPr/>
            </a:pPr>
            <a:endParaRPr lang="en-US" sz="1500" b="1" dirty="0">
              <a:solidFill>
                <a:prstClr val="black"/>
              </a:solidFill>
              <a:latin typeface="Source Sans Pro" charset="0"/>
              <a:ea typeface="Source Sans Pro" charset="0"/>
            </a:endParaRPr>
          </a:p>
          <a:p>
            <a:pPr defTabSz="685800">
              <a:defRPr/>
            </a:pPr>
            <a:r>
              <a:rPr lang="en-US" sz="1500" b="1" dirty="0">
                <a:solidFill>
                  <a:prstClr val="black"/>
                </a:solidFill>
                <a:latin typeface="Source Sans Pro" charset="0"/>
                <a:ea typeface="Source Sans Pro" charset="0"/>
              </a:rPr>
              <a:t>Webinar: The role of legal aid in reparation contexts</a:t>
            </a:r>
          </a:p>
          <a:p>
            <a:pPr defTabSz="685800">
              <a:defRPr/>
            </a:pPr>
            <a:endParaRPr lang="en-US" sz="1500" b="1" dirty="0">
              <a:solidFill>
                <a:prstClr val="black"/>
              </a:solidFill>
              <a:latin typeface="Source Sans Pro" charset="0"/>
              <a:ea typeface="Source Sans Pro" charset="0"/>
            </a:endParaRPr>
          </a:p>
          <a:p>
            <a:pPr defTabSz="685800">
              <a:defRPr/>
            </a:pPr>
            <a:r>
              <a:rPr lang="en-US" sz="1500" b="1" dirty="0">
                <a:solidFill>
                  <a:prstClr val="black"/>
                </a:solidFill>
                <a:latin typeface="Source Sans Pro" charset="0"/>
                <a:ea typeface="Source Sans Pro" charset="0"/>
              </a:rPr>
              <a:t>6 February 2023</a:t>
            </a:r>
            <a:endParaRPr lang="es-CO" sz="1500" b="1" dirty="0">
              <a:solidFill>
                <a:prstClr val="black"/>
              </a:solidFill>
              <a:latin typeface="Source Sans Pro" charset="0"/>
              <a:ea typeface="Source Sans Pro" charset="0"/>
            </a:endParaRPr>
          </a:p>
        </p:txBody>
      </p:sp>
      <p:pic>
        <p:nvPicPr>
          <p:cNvPr id="2" name="Imagen 1" descr="Logotipo, nombre de la empresa&#10;&#10;Descripción generada automáticamente">
            <a:extLst>
              <a:ext uri="{FF2B5EF4-FFF2-40B4-BE49-F238E27FC236}">
                <a16:creationId xmlns:a16="http://schemas.microsoft.com/office/drawing/2014/main" id="{F44F3A26-FC00-1C67-1CC0-5CBFF7F6E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 y="96340"/>
            <a:ext cx="462700" cy="833900"/>
          </a:xfrm>
          <a:prstGeom prst="rect">
            <a:avLst/>
          </a:prstGeom>
        </p:spPr>
      </p:pic>
    </p:spTree>
    <p:extLst>
      <p:ext uri="{BB962C8B-B14F-4D97-AF65-F5344CB8AC3E}">
        <p14:creationId xmlns:p14="http://schemas.microsoft.com/office/powerpoint/2010/main" val="122859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301C9A47-59AD-472D-BDF7-C8C0806D116A}"/>
              </a:ext>
            </a:extLst>
          </p:cNvPr>
          <p:cNvSpPr/>
          <p:nvPr/>
        </p:nvSpPr>
        <p:spPr>
          <a:xfrm>
            <a:off x="674761" y="3064478"/>
            <a:ext cx="1753356" cy="590454"/>
          </a:xfrm>
          <a:prstGeom prst="rect">
            <a:avLst/>
          </a:prstGeom>
          <a:noFill/>
          <a:ln>
            <a:solidFill>
              <a:schemeClr val="accent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4" name="Заголовок 1">
            <a:extLst>
              <a:ext uri="{FF2B5EF4-FFF2-40B4-BE49-F238E27FC236}">
                <a16:creationId xmlns:a16="http://schemas.microsoft.com/office/drawing/2014/main" id="{EA6405DD-6B9C-4DAA-AEE7-65CE4ED6234D}"/>
              </a:ext>
            </a:extLst>
          </p:cNvPr>
          <p:cNvSpPr txBox="1">
            <a:spLocks/>
          </p:cNvSpPr>
          <p:nvPr/>
        </p:nvSpPr>
        <p:spPr>
          <a:xfrm>
            <a:off x="312772" y="409114"/>
            <a:ext cx="8547626" cy="55006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s-ES" sz="3000" b="1" dirty="0">
                <a:solidFill>
                  <a:prstClr val="black"/>
                </a:solidFill>
                <a:latin typeface="Source Sans Pro" charset="0"/>
                <a:ea typeface="Source Sans Pro" charset="0"/>
              </a:rPr>
              <a:t>UNDP Colombia</a:t>
            </a:r>
          </a:p>
          <a:p>
            <a:pPr algn="ctr" defTabSz="685800">
              <a:defRPr/>
            </a:pPr>
            <a:r>
              <a:rPr lang="es-ES" sz="1500" b="1" dirty="0">
                <a:solidFill>
                  <a:prstClr val="black"/>
                </a:solidFill>
                <a:latin typeface="Source Sans Pro" charset="0"/>
                <a:ea typeface="Source Sans Pro" charset="0"/>
              </a:rPr>
              <a:t> </a:t>
            </a:r>
            <a:r>
              <a:rPr lang="es-ES" sz="1650" b="1" dirty="0" err="1">
                <a:solidFill>
                  <a:prstClr val="black"/>
                </a:solidFill>
                <a:latin typeface="Source Sans Pro" charset="0"/>
                <a:ea typeface="Source Sans Pro" charset="0"/>
              </a:rPr>
              <a:t>Programmatic</a:t>
            </a:r>
            <a:r>
              <a:rPr lang="es-ES" sz="1650" b="1" dirty="0">
                <a:solidFill>
                  <a:prstClr val="black"/>
                </a:solidFill>
                <a:latin typeface="Source Sans Pro" charset="0"/>
                <a:ea typeface="Source Sans Pro" charset="0"/>
              </a:rPr>
              <a:t> </a:t>
            </a:r>
            <a:r>
              <a:rPr lang="es-ES" sz="1650" b="1" dirty="0" err="1">
                <a:solidFill>
                  <a:prstClr val="black"/>
                </a:solidFill>
                <a:latin typeface="Source Sans Pro" charset="0"/>
                <a:ea typeface="Source Sans Pro" charset="0"/>
              </a:rPr>
              <a:t>framework</a:t>
            </a:r>
            <a:endParaRPr lang="es-CO" sz="1650" b="1" dirty="0">
              <a:solidFill>
                <a:prstClr val="black"/>
              </a:solidFill>
              <a:latin typeface="Source Sans Pro" charset="0"/>
              <a:ea typeface="Source Sans Pro" charset="0"/>
            </a:endParaRPr>
          </a:p>
        </p:txBody>
      </p:sp>
      <p:sp>
        <p:nvSpPr>
          <p:cNvPr id="12" name="Rectángulo 11">
            <a:extLst>
              <a:ext uri="{FF2B5EF4-FFF2-40B4-BE49-F238E27FC236}">
                <a16:creationId xmlns:a16="http://schemas.microsoft.com/office/drawing/2014/main" id="{9546E682-51E2-4884-93F5-476A1581E732}"/>
              </a:ext>
            </a:extLst>
          </p:cNvPr>
          <p:cNvSpPr/>
          <p:nvPr/>
        </p:nvSpPr>
        <p:spPr>
          <a:xfrm>
            <a:off x="771882" y="1900976"/>
            <a:ext cx="1332340" cy="442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6" name="Заголовок 1">
            <a:extLst>
              <a:ext uri="{FF2B5EF4-FFF2-40B4-BE49-F238E27FC236}">
                <a16:creationId xmlns:a16="http://schemas.microsoft.com/office/drawing/2014/main" id="{C9D6A428-193C-40D6-83DD-C681A1EED77E}"/>
              </a:ext>
            </a:extLst>
          </p:cNvPr>
          <p:cNvSpPr txBox="1">
            <a:spLocks/>
          </p:cNvSpPr>
          <p:nvPr/>
        </p:nvSpPr>
        <p:spPr>
          <a:xfrm>
            <a:off x="771882" y="1953587"/>
            <a:ext cx="1332340" cy="32104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20000"/>
              </a:lnSpc>
              <a:defRPr/>
            </a:pPr>
            <a:r>
              <a:rPr lang="es-ES" sz="1200" dirty="0">
                <a:solidFill>
                  <a:prstClr val="black"/>
                </a:solidFill>
                <a:latin typeface="Source Sans Pro" charset="0"/>
                <a:ea typeface="Source Sans Pro" charset="0"/>
              </a:rPr>
              <a:t>P</a:t>
            </a:r>
            <a:r>
              <a:rPr lang="es-CO" sz="1200" dirty="0" err="1">
                <a:solidFill>
                  <a:prstClr val="black"/>
                </a:solidFill>
                <a:latin typeface="Source Sans Pro" charset="0"/>
                <a:ea typeface="Source Sans Pro" charset="0"/>
              </a:rPr>
              <a:t>overty</a:t>
            </a:r>
            <a:r>
              <a:rPr lang="es-CO" sz="1200" dirty="0">
                <a:solidFill>
                  <a:prstClr val="black"/>
                </a:solidFill>
                <a:latin typeface="Source Sans Pro" charset="0"/>
                <a:ea typeface="Source Sans Pro" charset="0"/>
              </a:rPr>
              <a:t> </a:t>
            </a:r>
            <a:r>
              <a:rPr lang="es-CO" sz="1200" dirty="0" err="1">
                <a:solidFill>
                  <a:prstClr val="black"/>
                </a:solidFill>
                <a:latin typeface="Source Sans Pro" charset="0"/>
                <a:ea typeface="Source Sans Pro" charset="0"/>
              </a:rPr>
              <a:t>reduction</a:t>
            </a:r>
            <a:endParaRPr lang="es-CO" sz="1200" dirty="0">
              <a:solidFill>
                <a:prstClr val="black"/>
              </a:solidFill>
              <a:latin typeface="Source Sans Pro" charset="0"/>
              <a:ea typeface="Source Sans Pro" charset="0"/>
            </a:endParaRPr>
          </a:p>
        </p:txBody>
      </p:sp>
      <p:sp>
        <p:nvSpPr>
          <p:cNvPr id="14" name="Rectángulo 13">
            <a:extLst>
              <a:ext uri="{FF2B5EF4-FFF2-40B4-BE49-F238E27FC236}">
                <a16:creationId xmlns:a16="http://schemas.microsoft.com/office/drawing/2014/main" id="{1DF649C4-AE43-4198-B17D-A2F5B0C3F865}"/>
              </a:ext>
            </a:extLst>
          </p:cNvPr>
          <p:cNvSpPr/>
          <p:nvPr/>
        </p:nvSpPr>
        <p:spPr>
          <a:xfrm>
            <a:off x="771882" y="2494209"/>
            <a:ext cx="1332340" cy="442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15" name="Заголовок 1">
            <a:extLst>
              <a:ext uri="{FF2B5EF4-FFF2-40B4-BE49-F238E27FC236}">
                <a16:creationId xmlns:a16="http://schemas.microsoft.com/office/drawing/2014/main" id="{7DAF9FF3-C772-4A6C-8B6B-2499D6DD9730}"/>
              </a:ext>
            </a:extLst>
          </p:cNvPr>
          <p:cNvSpPr txBox="1">
            <a:spLocks/>
          </p:cNvSpPr>
          <p:nvPr/>
        </p:nvSpPr>
        <p:spPr>
          <a:xfrm>
            <a:off x="771882" y="2554941"/>
            <a:ext cx="1332340" cy="32104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20000"/>
              </a:lnSpc>
              <a:defRPr/>
            </a:pPr>
            <a:r>
              <a:rPr lang="es-ES" sz="1200" dirty="0" err="1">
                <a:solidFill>
                  <a:prstClr val="black"/>
                </a:solidFill>
                <a:latin typeface="Source Sans Pro" charset="0"/>
                <a:ea typeface="Source Sans Pro" charset="0"/>
              </a:rPr>
              <a:t>Democratic</a:t>
            </a:r>
            <a:r>
              <a:rPr lang="es-ES" sz="1200" dirty="0">
                <a:solidFill>
                  <a:prstClr val="black"/>
                </a:solidFill>
                <a:latin typeface="Source Sans Pro" charset="0"/>
                <a:ea typeface="Source Sans Pro" charset="0"/>
              </a:rPr>
              <a:t> </a:t>
            </a:r>
            <a:r>
              <a:rPr lang="es-ES" sz="1200" dirty="0" err="1">
                <a:solidFill>
                  <a:prstClr val="black"/>
                </a:solidFill>
                <a:latin typeface="Source Sans Pro" charset="0"/>
                <a:ea typeface="Source Sans Pro" charset="0"/>
              </a:rPr>
              <a:t>Governance</a:t>
            </a:r>
            <a:endParaRPr lang="es-CO" sz="1200" dirty="0">
              <a:solidFill>
                <a:prstClr val="black"/>
              </a:solidFill>
              <a:latin typeface="Source Sans Pro" charset="0"/>
              <a:ea typeface="Source Sans Pro" charset="0"/>
            </a:endParaRPr>
          </a:p>
        </p:txBody>
      </p:sp>
      <p:sp>
        <p:nvSpPr>
          <p:cNvPr id="17" name="Rectángulo 16">
            <a:extLst>
              <a:ext uri="{FF2B5EF4-FFF2-40B4-BE49-F238E27FC236}">
                <a16:creationId xmlns:a16="http://schemas.microsoft.com/office/drawing/2014/main" id="{498AA7E5-3397-4134-960F-2EE08ED911D0}"/>
              </a:ext>
            </a:extLst>
          </p:cNvPr>
          <p:cNvSpPr/>
          <p:nvPr/>
        </p:nvSpPr>
        <p:spPr>
          <a:xfrm>
            <a:off x="771881" y="3142644"/>
            <a:ext cx="1579604" cy="4425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19" name="Заголовок 1">
            <a:extLst>
              <a:ext uri="{FF2B5EF4-FFF2-40B4-BE49-F238E27FC236}">
                <a16:creationId xmlns:a16="http://schemas.microsoft.com/office/drawing/2014/main" id="{6EF2FA03-29B9-45DF-BDAE-3CE847DBB0D9}"/>
              </a:ext>
            </a:extLst>
          </p:cNvPr>
          <p:cNvSpPr txBox="1">
            <a:spLocks/>
          </p:cNvSpPr>
          <p:nvPr/>
        </p:nvSpPr>
        <p:spPr>
          <a:xfrm>
            <a:off x="1146756" y="3195401"/>
            <a:ext cx="1332340" cy="32104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20000"/>
              </a:lnSpc>
              <a:defRPr/>
            </a:pPr>
            <a:r>
              <a:rPr lang="es-ES" sz="1200" b="1" dirty="0" err="1">
                <a:solidFill>
                  <a:prstClr val="black"/>
                </a:solidFill>
                <a:latin typeface="Source Sans Pro" charset="0"/>
                <a:ea typeface="Source Sans Pro" charset="0"/>
              </a:rPr>
              <a:t>Peace</a:t>
            </a:r>
            <a:r>
              <a:rPr lang="es-ES" sz="1200" b="1" dirty="0">
                <a:solidFill>
                  <a:prstClr val="black"/>
                </a:solidFill>
                <a:latin typeface="Source Sans Pro" charset="0"/>
                <a:ea typeface="Source Sans Pro" charset="0"/>
              </a:rPr>
              <a:t>, </a:t>
            </a:r>
            <a:r>
              <a:rPr lang="es-ES" sz="1200" b="1" dirty="0" err="1">
                <a:solidFill>
                  <a:prstClr val="black"/>
                </a:solidFill>
                <a:latin typeface="Source Sans Pro" charset="0"/>
                <a:ea typeface="Source Sans Pro" charset="0"/>
              </a:rPr>
              <a:t>justice</a:t>
            </a:r>
            <a:r>
              <a:rPr lang="es-ES" sz="1200" b="1" dirty="0">
                <a:solidFill>
                  <a:prstClr val="black"/>
                </a:solidFill>
                <a:latin typeface="Source Sans Pro" charset="0"/>
                <a:ea typeface="Source Sans Pro" charset="0"/>
              </a:rPr>
              <a:t> &amp; </a:t>
            </a:r>
            <a:r>
              <a:rPr lang="es-ES" sz="1200" b="1" dirty="0" err="1">
                <a:solidFill>
                  <a:prstClr val="black"/>
                </a:solidFill>
                <a:latin typeface="Source Sans Pro" charset="0"/>
                <a:ea typeface="Source Sans Pro" charset="0"/>
              </a:rPr>
              <a:t>reconciliation</a:t>
            </a:r>
            <a:endParaRPr lang="es-CO" sz="1200" b="1" dirty="0">
              <a:solidFill>
                <a:prstClr val="black"/>
              </a:solidFill>
              <a:latin typeface="Source Sans Pro" charset="0"/>
              <a:ea typeface="Source Sans Pro" charset="0"/>
            </a:endParaRPr>
          </a:p>
        </p:txBody>
      </p:sp>
      <p:sp>
        <p:nvSpPr>
          <p:cNvPr id="20" name="Rectángulo 19">
            <a:extLst>
              <a:ext uri="{FF2B5EF4-FFF2-40B4-BE49-F238E27FC236}">
                <a16:creationId xmlns:a16="http://schemas.microsoft.com/office/drawing/2014/main" id="{A3BB81BC-57FE-4382-9F58-6A5EE2464EE9}"/>
              </a:ext>
            </a:extLst>
          </p:cNvPr>
          <p:cNvSpPr/>
          <p:nvPr/>
        </p:nvSpPr>
        <p:spPr>
          <a:xfrm>
            <a:off x="771882" y="3782688"/>
            <a:ext cx="1332340" cy="442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21" name="Заголовок 1">
            <a:extLst>
              <a:ext uri="{FF2B5EF4-FFF2-40B4-BE49-F238E27FC236}">
                <a16:creationId xmlns:a16="http://schemas.microsoft.com/office/drawing/2014/main" id="{6CA9E568-AC8D-41E7-9073-7323EA2F75C9}"/>
              </a:ext>
            </a:extLst>
          </p:cNvPr>
          <p:cNvSpPr txBox="1">
            <a:spLocks/>
          </p:cNvSpPr>
          <p:nvPr/>
        </p:nvSpPr>
        <p:spPr>
          <a:xfrm>
            <a:off x="771882" y="3836014"/>
            <a:ext cx="1332340" cy="32104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20000"/>
              </a:lnSpc>
              <a:defRPr/>
            </a:pPr>
            <a:r>
              <a:rPr lang="es-ES" sz="1200" dirty="0" err="1">
                <a:solidFill>
                  <a:prstClr val="black"/>
                </a:solidFill>
                <a:latin typeface="Source Sans Pro" charset="0"/>
                <a:ea typeface="Source Sans Pro" charset="0"/>
              </a:rPr>
              <a:t>Sustainable</a:t>
            </a:r>
            <a:r>
              <a:rPr lang="es-ES" sz="1200" dirty="0">
                <a:solidFill>
                  <a:prstClr val="black"/>
                </a:solidFill>
                <a:latin typeface="Source Sans Pro" charset="0"/>
                <a:ea typeface="Source Sans Pro" charset="0"/>
              </a:rPr>
              <a:t> </a:t>
            </a:r>
            <a:r>
              <a:rPr lang="es-ES" sz="1200" dirty="0" err="1">
                <a:solidFill>
                  <a:prstClr val="black"/>
                </a:solidFill>
                <a:latin typeface="Source Sans Pro" charset="0"/>
                <a:ea typeface="Source Sans Pro" charset="0"/>
              </a:rPr>
              <a:t>development</a:t>
            </a:r>
            <a:endParaRPr lang="es-CO" sz="1200" dirty="0">
              <a:solidFill>
                <a:prstClr val="black"/>
              </a:solidFill>
              <a:latin typeface="Source Sans Pro" charset="0"/>
              <a:ea typeface="Source Sans Pro" charset="0"/>
            </a:endParaRPr>
          </a:p>
        </p:txBody>
      </p:sp>
      <p:pic>
        <p:nvPicPr>
          <p:cNvPr id="27" name="Imagen 26">
            <a:extLst>
              <a:ext uri="{FF2B5EF4-FFF2-40B4-BE49-F238E27FC236}">
                <a16:creationId xmlns:a16="http://schemas.microsoft.com/office/drawing/2014/main" id="{DF19935F-2160-4FD3-9BD4-0BEC2EA8B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79" y="3195757"/>
            <a:ext cx="312504" cy="321048"/>
          </a:xfrm>
          <a:prstGeom prst="rect">
            <a:avLst/>
          </a:prstGeom>
        </p:spPr>
      </p:pic>
      <p:cxnSp>
        <p:nvCxnSpPr>
          <p:cNvPr id="38" name="Conector recto 37">
            <a:extLst>
              <a:ext uri="{FF2B5EF4-FFF2-40B4-BE49-F238E27FC236}">
                <a16:creationId xmlns:a16="http://schemas.microsoft.com/office/drawing/2014/main" id="{EE6960A1-2193-4B92-A400-842A28CD399E}"/>
              </a:ext>
            </a:extLst>
          </p:cNvPr>
          <p:cNvCxnSpPr>
            <a:cxnSpLocks/>
          </p:cNvCxnSpPr>
          <p:nvPr/>
        </p:nvCxnSpPr>
        <p:spPr>
          <a:xfrm>
            <a:off x="2440995" y="3355925"/>
            <a:ext cx="7280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Conector recto 39">
            <a:extLst>
              <a:ext uri="{FF2B5EF4-FFF2-40B4-BE49-F238E27FC236}">
                <a16:creationId xmlns:a16="http://schemas.microsoft.com/office/drawing/2014/main" id="{9B4C2D7D-7B62-4DEF-A7D9-1EA806B65499}"/>
              </a:ext>
            </a:extLst>
          </p:cNvPr>
          <p:cNvCxnSpPr>
            <a:cxnSpLocks/>
          </p:cNvCxnSpPr>
          <p:nvPr/>
        </p:nvCxnSpPr>
        <p:spPr>
          <a:xfrm>
            <a:off x="3171106" y="1821733"/>
            <a:ext cx="7913" cy="2466753"/>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Conector recto 40">
            <a:extLst>
              <a:ext uri="{FF2B5EF4-FFF2-40B4-BE49-F238E27FC236}">
                <a16:creationId xmlns:a16="http://schemas.microsoft.com/office/drawing/2014/main" id="{55535FFA-D655-458E-B400-02D2EF31A2FE}"/>
              </a:ext>
            </a:extLst>
          </p:cNvPr>
          <p:cNvCxnSpPr/>
          <p:nvPr/>
        </p:nvCxnSpPr>
        <p:spPr>
          <a:xfrm>
            <a:off x="3171106" y="1821733"/>
            <a:ext cx="33492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Conector recto 42">
            <a:extLst>
              <a:ext uri="{FF2B5EF4-FFF2-40B4-BE49-F238E27FC236}">
                <a16:creationId xmlns:a16="http://schemas.microsoft.com/office/drawing/2014/main" id="{15675413-75A3-4799-999E-1820C95A2FE7}"/>
              </a:ext>
            </a:extLst>
          </p:cNvPr>
          <p:cNvCxnSpPr/>
          <p:nvPr/>
        </p:nvCxnSpPr>
        <p:spPr>
          <a:xfrm>
            <a:off x="3171106" y="3131604"/>
            <a:ext cx="33492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Conector recto 43">
            <a:extLst>
              <a:ext uri="{FF2B5EF4-FFF2-40B4-BE49-F238E27FC236}">
                <a16:creationId xmlns:a16="http://schemas.microsoft.com/office/drawing/2014/main" id="{A00DCD4B-0DA5-4EC1-9E64-CA66CDBC17C6}"/>
              </a:ext>
            </a:extLst>
          </p:cNvPr>
          <p:cNvCxnSpPr/>
          <p:nvPr/>
        </p:nvCxnSpPr>
        <p:spPr>
          <a:xfrm>
            <a:off x="3171106" y="3694805"/>
            <a:ext cx="33492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Conector recto 44">
            <a:extLst>
              <a:ext uri="{FF2B5EF4-FFF2-40B4-BE49-F238E27FC236}">
                <a16:creationId xmlns:a16="http://schemas.microsoft.com/office/drawing/2014/main" id="{71E1E45F-EE1E-4181-9DA2-B9625837B48A}"/>
              </a:ext>
            </a:extLst>
          </p:cNvPr>
          <p:cNvCxnSpPr/>
          <p:nvPr/>
        </p:nvCxnSpPr>
        <p:spPr>
          <a:xfrm>
            <a:off x="3179019" y="4288486"/>
            <a:ext cx="334926" cy="0"/>
          </a:xfrm>
          <a:prstGeom prst="line">
            <a:avLst/>
          </a:prstGeom>
        </p:spPr>
        <p:style>
          <a:lnRef idx="1">
            <a:schemeClr val="accent3"/>
          </a:lnRef>
          <a:fillRef idx="0">
            <a:schemeClr val="accent3"/>
          </a:fillRef>
          <a:effectRef idx="0">
            <a:schemeClr val="accent3"/>
          </a:effectRef>
          <a:fontRef idx="minor">
            <a:schemeClr val="tx1"/>
          </a:fontRef>
        </p:style>
      </p:cxnSp>
      <p:sp>
        <p:nvSpPr>
          <p:cNvPr id="47" name="Rectángulo 46">
            <a:extLst>
              <a:ext uri="{FF2B5EF4-FFF2-40B4-BE49-F238E27FC236}">
                <a16:creationId xmlns:a16="http://schemas.microsoft.com/office/drawing/2014/main" id="{B8D07764-F090-4ADE-BF9B-4482E764CAD9}"/>
              </a:ext>
            </a:extLst>
          </p:cNvPr>
          <p:cNvSpPr/>
          <p:nvPr/>
        </p:nvSpPr>
        <p:spPr>
          <a:xfrm>
            <a:off x="3450412" y="2148857"/>
            <a:ext cx="2165528" cy="590454"/>
          </a:xfrm>
          <a:prstGeom prst="rect">
            <a:avLst/>
          </a:prstGeom>
          <a:noFill/>
          <a:ln>
            <a:solidFill>
              <a:schemeClr val="accent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48" name="Rectángulo 47">
            <a:extLst>
              <a:ext uri="{FF2B5EF4-FFF2-40B4-BE49-F238E27FC236}">
                <a16:creationId xmlns:a16="http://schemas.microsoft.com/office/drawing/2014/main" id="{F759C690-7D66-4D30-930B-7D2C7599EA09}"/>
              </a:ext>
            </a:extLst>
          </p:cNvPr>
          <p:cNvSpPr/>
          <p:nvPr/>
        </p:nvSpPr>
        <p:spPr>
          <a:xfrm>
            <a:off x="3547532" y="2227023"/>
            <a:ext cx="1987461" cy="4425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49" name="Заголовок 1">
            <a:extLst>
              <a:ext uri="{FF2B5EF4-FFF2-40B4-BE49-F238E27FC236}">
                <a16:creationId xmlns:a16="http://schemas.microsoft.com/office/drawing/2014/main" id="{87301D18-1320-419B-ACC9-F6A1BD1255E9}"/>
              </a:ext>
            </a:extLst>
          </p:cNvPr>
          <p:cNvSpPr txBox="1">
            <a:spLocks/>
          </p:cNvSpPr>
          <p:nvPr/>
        </p:nvSpPr>
        <p:spPr>
          <a:xfrm>
            <a:off x="4065666" y="2288049"/>
            <a:ext cx="1469327" cy="32104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20000"/>
              </a:lnSpc>
              <a:defRPr/>
            </a:pPr>
            <a:r>
              <a:rPr lang="es-ES" sz="1200" b="1" dirty="0" err="1">
                <a:solidFill>
                  <a:prstClr val="black"/>
                </a:solidFill>
                <a:latin typeface="Source Sans Pro" charset="0"/>
                <a:ea typeface="Source Sans Pro" charset="0"/>
              </a:rPr>
              <a:t>Victims</a:t>
            </a:r>
            <a:r>
              <a:rPr lang="es-ES" sz="1200" b="1" dirty="0">
                <a:solidFill>
                  <a:prstClr val="black"/>
                </a:solidFill>
                <a:latin typeface="Source Sans Pro" charset="0"/>
                <a:ea typeface="Source Sans Pro" charset="0"/>
              </a:rPr>
              <a:t> and </a:t>
            </a:r>
            <a:r>
              <a:rPr lang="es-ES" sz="1200" b="1" dirty="0" err="1">
                <a:solidFill>
                  <a:prstClr val="black"/>
                </a:solidFill>
                <a:latin typeface="Source Sans Pro" charset="0"/>
                <a:ea typeface="Source Sans Pro" charset="0"/>
              </a:rPr>
              <a:t>transitional</a:t>
            </a:r>
            <a:r>
              <a:rPr lang="es-ES" sz="1200" b="1" dirty="0">
                <a:solidFill>
                  <a:prstClr val="black"/>
                </a:solidFill>
                <a:latin typeface="Source Sans Pro" charset="0"/>
                <a:ea typeface="Source Sans Pro" charset="0"/>
              </a:rPr>
              <a:t> </a:t>
            </a:r>
            <a:r>
              <a:rPr lang="es-ES" sz="1200" b="1" dirty="0" err="1">
                <a:solidFill>
                  <a:prstClr val="black"/>
                </a:solidFill>
                <a:latin typeface="Source Sans Pro" charset="0"/>
                <a:ea typeface="Source Sans Pro" charset="0"/>
              </a:rPr>
              <a:t>justice</a:t>
            </a:r>
            <a:endParaRPr lang="es-CO" sz="1200" b="1" dirty="0">
              <a:solidFill>
                <a:prstClr val="black"/>
              </a:solidFill>
              <a:latin typeface="Source Sans Pro" charset="0"/>
              <a:ea typeface="Source Sans Pro" charset="0"/>
            </a:endParaRPr>
          </a:p>
        </p:txBody>
      </p:sp>
      <p:sp>
        <p:nvSpPr>
          <p:cNvPr id="50" name="Rectángulo 49">
            <a:extLst>
              <a:ext uri="{FF2B5EF4-FFF2-40B4-BE49-F238E27FC236}">
                <a16:creationId xmlns:a16="http://schemas.microsoft.com/office/drawing/2014/main" id="{3B5BFF38-AC43-448A-A930-DAE5862566DD}"/>
              </a:ext>
            </a:extLst>
          </p:cNvPr>
          <p:cNvSpPr/>
          <p:nvPr/>
        </p:nvSpPr>
        <p:spPr>
          <a:xfrm>
            <a:off x="3500148" y="1568346"/>
            <a:ext cx="2077174" cy="442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51" name="Заголовок 1">
            <a:extLst>
              <a:ext uri="{FF2B5EF4-FFF2-40B4-BE49-F238E27FC236}">
                <a16:creationId xmlns:a16="http://schemas.microsoft.com/office/drawing/2014/main" id="{27D7B17B-E3B9-44E4-B2EB-0D4A3E1E4B68}"/>
              </a:ext>
            </a:extLst>
          </p:cNvPr>
          <p:cNvSpPr txBox="1">
            <a:spLocks/>
          </p:cNvSpPr>
          <p:nvPr/>
        </p:nvSpPr>
        <p:spPr>
          <a:xfrm>
            <a:off x="3548957" y="1624356"/>
            <a:ext cx="2004900" cy="32104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20000"/>
              </a:lnSpc>
              <a:defRPr/>
            </a:pPr>
            <a:r>
              <a:rPr lang="es-ES" sz="1200" dirty="0" err="1">
                <a:solidFill>
                  <a:prstClr val="black"/>
                </a:solidFill>
                <a:latin typeface="Source Sans Pro" charset="0"/>
                <a:ea typeface="Source Sans Pro" charset="0"/>
              </a:rPr>
              <a:t>Conflict-sensitive</a:t>
            </a:r>
            <a:r>
              <a:rPr lang="es-ES" sz="1200" dirty="0">
                <a:solidFill>
                  <a:prstClr val="black"/>
                </a:solidFill>
                <a:latin typeface="Source Sans Pro" charset="0"/>
                <a:ea typeface="Source Sans Pro" charset="0"/>
              </a:rPr>
              <a:t> </a:t>
            </a:r>
            <a:r>
              <a:rPr lang="es-ES" sz="1200" dirty="0" err="1">
                <a:solidFill>
                  <a:prstClr val="black"/>
                </a:solidFill>
                <a:latin typeface="Source Sans Pro" charset="0"/>
                <a:ea typeface="Source Sans Pro" charset="0"/>
              </a:rPr>
              <a:t>area-based</a:t>
            </a:r>
            <a:r>
              <a:rPr lang="es-ES" sz="1200" dirty="0">
                <a:solidFill>
                  <a:prstClr val="black"/>
                </a:solidFill>
                <a:latin typeface="Source Sans Pro" charset="0"/>
                <a:ea typeface="Source Sans Pro" charset="0"/>
              </a:rPr>
              <a:t> </a:t>
            </a:r>
            <a:r>
              <a:rPr lang="es-ES" sz="1200" dirty="0" err="1">
                <a:solidFill>
                  <a:prstClr val="black"/>
                </a:solidFill>
                <a:latin typeface="Source Sans Pro" charset="0"/>
                <a:ea typeface="Source Sans Pro" charset="0"/>
              </a:rPr>
              <a:t>development</a:t>
            </a:r>
            <a:endParaRPr lang="es-CO" sz="1200" dirty="0">
              <a:solidFill>
                <a:prstClr val="black"/>
              </a:solidFill>
              <a:latin typeface="Source Sans Pro" charset="0"/>
              <a:ea typeface="Source Sans Pro" charset="0"/>
            </a:endParaRPr>
          </a:p>
        </p:txBody>
      </p:sp>
      <p:sp>
        <p:nvSpPr>
          <p:cNvPr id="52" name="Rectángulo 51">
            <a:extLst>
              <a:ext uri="{FF2B5EF4-FFF2-40B4-BE49-F238E27FC236}">
                <a16:creationId xmlns:a16="http://schemas.microsoft.com/office/drawing/2014/main" id="{C323A61A-851E-4C4D-B78A-5476BD00ECA3}"/>
              </a:ext>
            </a:extLst>
          </p:cNvPr>
          <p:cNvSpPr/>
          <p:nvPr/>
        </p:nvSpPr>
        <p:spPr>
          <a:xfrm>
            <a:off x="3500148" y="2902489"/>
            <a:ext cx="2077174" cy="442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53" name="Заголовок 1">
            <a:extLst>
              <a:ext uri="{FF2B5EF4-FFF2-40B4-BE49-F238E27FC236}">
                <a16:creationId xmlns:a16="http://schemas.microsoft.com/office/drawing/2014/main" id="{1C766D5A-E991-4197-BAD3-4C6B0BA85565}"/>
              </a:ext>
            </a:extLst>
          </p:cNvPr>
          <p:cNvSpPr txBox="1">
            <a:spLocks/>
          </p:cNvSpPr>
          <p:nvPr/>
        </p:nvSpPr>
        <p:spPr>
          <a:xfrm>
            <a:off x="3548957" y="2941643"/>
            <a:ext cx="2004900" cy="32104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20000"/>
              </a:lnSpc>
              <a:defRPr/>
            </a:pPr>
            <a:r>
              <a:rPr lang="es-ES" sz="1200" dirty="0">
                <a:solidFill>
                  <a:prstClr val="black"/>
                </a:solidFill>
                <a:latin typeface="Source Sans Pro" charset="0"/>
                <a:ea typeface="Source Sans Pro" charset="0"/>
              </a:rPr>
              <a:t>Access </a:t>
            </a:r>
            <a:r>
              <a:rPr lang="es-ES" sz="1200" dirty="0" err="1">
                <a:solidFill>
                  <a:prstClr val="black"/>
                </a:solidFill>
                <a:latin typeface="Source Sans Pro" charset="0"/>
                <a:ea typeface="Source Sans Pro" charset="0"/>
              </a:rPr>
              <a:t>to</a:t>
            </a:r>
            <a:r>
              <a:rPr lang="es-ES" sz="1200" dirty="0">
                <a:solidFill>
                  <a:prstClr val="black"/>
                </a:solidFill>
                <a:latin typeface="Source Sans Pro" charset="0"/>
                <a:ea typeface="Source Sans Pro" charset="0"/>
              </a:rPr>
              <a:t> </a:t>
            </a:r>
            <a:r>
              <a:rPr lang="es-ES" sz="1200" dirty="0" err="1">
                <a:solidFill>
                  <a:prstClr val="black"/>
                </a:solidFill>
                <a:latin typeface="Source Sans Pro" charset="0"/>
                <a:ea typeface="Source Sans Pro" charset="0"/>
              </a:rPr>
              <a:t>justice</a:t>
            </a:r>
            <a:r>
              <a:rPr lang="es-ES" sz="1200" dirty="0">
                <a:solidFill>
                  <a:prstClr val="black"/>
                </a:solidFill>
                <a:latin typeface="Source Sans Pro" charset="0"/>
                <a:ea typeface="Source Sans Pro" charset="0"/>
              </a:rPr>
              <a:t> and HHRR</a:t>
            </a:r>
            <a:endParaRPr lang="es-CO" sz="1200" dirty="0">
              <a:solidFill>
                <a:prstClr val="black"/>
              </a:solidFill>
              <a:latin typeface="Source Sans Pro" charset="0"/>
              <a:ea typeface="Source Sans Pro" charset="0"/>
            </a:endParaRPr>
          </a:p>
        </p:txBody>
      </p:sp>
      <p:sp>
        <p:nvSpPr>
          <p:cNvPr id="54" name="Rectángulo 53">
            <a:extLst>
              <a:ext uri="{FF2B5EF4-FFF2-40B4-BE49-F238E27FC236}">
                <a16:creationId xmlns:a16="http://schemas.microsoft.com/office/drawing/2014/main" id="{3810F0CF-DF4F-4BB1-81E1-F96A78390CB6}"/>
              </a:ext>
            </a:extLst>
          </p:cNvPr>
          <p:cNvSpPr/>
          <p:nvPr/>
        </p:nvSpPr>
        <p:spPr>
          <a:xfrm>
            <a:off x="3500148" y="3482659"/>
            <a:ext cx="2077174" cy="442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55" name="Заголовок 1">
            <a:extLst>
              <a:ext uri="{FF2B5EF4-FFF2-40B4-BE49-F238E27FC236}">
                <a16:creationId xmlns:a16="http://schemas.microsoft.com/office/drawing/2014/main" id="{E436DF2E-03B8-4ACC-B4B9-6B24C997BE99}"/>
              </a:ext>
            </a:extLst>
          </p:cNvPr>
          <p:cNvSpPr txBox="1">
            <a:spLocks/>
          </p:cNvSpPr>
          <p:nvPr/>
        </p:nvSpPr>
        <p:spPr>
          <a:xfrm>
            <a:off x="3548957" y="3539368"/>
            <a:ext cx="2004900" cy="32104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20000"/>
              </a:lnSpc>
              <a:defRPr/>
            </a:pPr>
            <a:r>
              <a:rPr lang="es-ES" sz="1200" dirty="0" err="1">
                <a:solidFill>
                  <a:prstClr val="black"/>
                </a:solidFill>
                <a:latin typeface="Source Sans Pro" charset="0"/>
                <a:ea typeface="Source Sans Pro" charset="0"/>
              </a:rPr>
              <a:t>Reintegration</a:t>
            </a:r>
            <a:r>
              <a:rPr lang="es-ES" sz="1200" dirty="0">
                <a:solidFill>
                  <a:prstClr val="black"/>
                </a:solidFill>
                <a:latin typeface="Source Sans Pro" charset="0"/>
                <a:ea typeface="Source Sans Pro" charset="0"/>
              </a:rPr>
              <a:t> and </a:t>
            </a:r>
            <a:r>
              <a:rPr lang="es-ES" sz="1200" dirty="0" err="1">
                <a:solidFill>
                  <a:prstClr val="black"/>
                </a:solidFill>
                <a:latin typeface="Source Sans Pro" charset="0"/>
                <a:ea typeface="Source Sans Pro" charset="0"/>
              </a:rPr>
              <a:t>reconciliation</a:t>
            </a:r>
            <a:endParaRPr lang="es-CO" sz="1200" dirty="0">
              <a:solidFill>
                <a:prstClr val="black"/>
              </a:solidFill>
              <a:latin typeface="Source Sans Pro" charset="0"/>
              <a:ea typeface="Source Sans Pro" charset="0"/>
            </a:endParaRPr>
          </a:p>
        </p:txBody>
      </p:sp>
      <p:sp>
        <p:nvSpPr>
          <p:cNvPr id="56" name="Rectángulo 55">
            <a:extLst>
              <a:ext uri="{FF2B5EF4-FFF2-40B4-BE49-F238E27FC236}">
                <a16:creationId xmlns:a16="http://schemas.microsoft.com/office/drawing/2014/main" id="{4FDADAB9-2DD2-4326-ADCA-17FB27DE67F6}"/>
              </a:ext>
            </a:extLst>
          </p:cNvPr>
          <p:cNvSpPr/>
          <p:nvPr/>
        </p:nvSpPr>
        <p:spPr>
          <a:xfrm>
            <a:off x="3500148" y="4060182"/>
            <a:ext cx="2077174" cy="442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57" name="Заголовок 1">
            <a:extLst>
              <a:ext uri="{FF2B5EF4-FFF2-40B4-BE49-F238E27FC236}">
                <a16:creationId xmlns:a16="http://schemas.microsoft.com/office/drawing/2014/main" id="{B3370773-5AEE-483C-A0E3-709E7033BE01}"/>
              </a:ext>
            </a:extLst>
          </p:cNvPr>
          <p:cNvSpPr txBox="1">
            <a:spLocks/>
          </p:cNvSpPr>
          <p:nvPr/>
        </p:nvSpPr>
        <p:spPr>
          <a:xfrm>
            <a:off x="3548957" y="4116891"/>
            <a:ext cx="2004900" cy="32104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20000"/>
              </a:lnSpc>
              <a:defRPr/>
            </a:pPr>
            <a:r>
              <a:rPr lang="es-ES" sz="1200" dirty="0">
                <a:solidFill>
                  <a:prstClr val="black"/>
                </a:solidFill>
                <a:latin typeface="Source Sans Pro" charset="0"/>
                <a:ea typeface="Source Sans Pro" charset="0"/>
              </a:rPr>
              <a:t>Crisis response and </a:t>
            </a:r>
            <a:r>
              <a:rPr lang="es-ES" sz="1200" dirty="0" err="1">
                <a:solidFill>
                  <a:prstClr val="black"/>
                </a:solidFill>
                <a:latin typeface="Source Sans Pro" charset="0"/>
                <a:ea typeface="Source Sans Pro" charset="0"/>
              </a:rPr>
              <a:t>early</a:t>
            </a:r>
            <a:r>
              <a:rPr lang="es-ES" sz="1200" dirty="0">
                <a:solidFill>
                  <a:prstClr val="black"/>
                </a:solidFill>
                <a:latin typeface="Source Sans Pro" charset="0"/>
                <a:ea typeface="Source Sans Pro" charset="0"/>
              </a:rPr>
              <a:t> </a:t>
            </a:r>
            <a:r>
              <a:rPr lang="es-ES" sz="1200" dirty="0" err="1">
                <a:solidFill>
                  <a:prstClr val="black"/>
                </a:solidFill>
                <a:latin typeface="Source Sans Pro" charset="0"/>
                <a:ea typeface="Source Sans Pro" charset="0"/>
              </a:rPr>
              <a:t>recovery</a:t>
            </a:r>
            <a:endParaRPr lang="es-CO" sz="1200" dirty="0">
              <a:solidFill>
                <a:prstClr val="black"/>
              </a:solidFill>
              <a:latin typeface="Source Sans Pro" charset="0"/>
              <a:ea typeface="Source Sans Pro" charset="0"/>
            </a:endParaRPr>
          </a:p>
        </p:txBody>
      </p:sp>
      <p:cxnSp>
        <p:nvCxnSpPr>
          <p:cNvPr id="63" name="Conector recto 62">
            <a:extLst>
              <a:ext uri="{FF2B5EF4-FFF2-40B4-BE49-F238E27FC236}">
                <a16:creationId xmlns:a16="http://schemas.microsoft.com/office/drawing/2014/main" id="{2C5B3547-8E80-4AEF-B07D-BB5D97B673A8}"/>
              </a:ext>
            </a:extLst>
          </p:cNvPr>
          <p:cNvCxnSpPr>
            <a:cxnSpLocks/>
          </p:cNvCxnSpPr>
          <p:nvPr/>
        </p:nvCxnSpPr>
        <p:spPr>
          <a:xfrm>
            <a:off x="6129731" y="1724148"/>
            <a:ext cx="0" cy="2788360"/>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Conector recto 63">
            <a:extLst>
              <a:ext uri="{FF2B5EF4-FFF2-40B4-BE49-F238E27FC236}">
                <a16:creationId xmlns:a16="http://schemas.microsoft.com/office/drawing/2014/main" id="{F0218BB7-8766-488A-B9CD-ED5192E26F33}"/>
              </a:ext>
            </a:extLst>
          </p:cNvPr>
          <p:cNvCxnSpPr>
            <a:cxnSpLocks/>
          </p:cNvCxnSpPr>
          <p:nvPr/>
        </p:nvCxnSpPr>
        <p:spPr>
          <a:xfrm>
            <a:off x="6131637" y="1739183"/>
            <a:ext cx="3311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3" name="Conector recto 72">
            <a:extLst>
              <a:ext uri="{FF2B5EF4-FFF2-40B4-BE49-F238E27FC236}">
                <a16:creationId xmlns:a16="http://schemas.microsoft.com/office/drawing/2014/main" id="{B74968EC-B7AE-436E-9E13-B48E343D4702}"/>
              </a:ext>
            </a:extLst>
          </p:cNvPr>
          <p:cNvCxnSpPr/>
          <p:nvPr/>
        </p:nvCxnSpPr>
        <p:spPr>
          <a:xfrm>
            <a:off x="6129731" y="4518745"/>
            <a:ext cx="334926" cy="0"/>
          </a:xfrm>
          <a:prstGeom prst="line">
            <a:avLst/>
          </a:prstGeom>
        </p:spPr>
        <p:style>
          <a:lnRef idx="1">
            <a:schemeClr val="accent3"/>
          </a:lnRef>
          <a:fillRef idx="0">
            <a:schemeClr val="accent3"/>
          </a:fillRef>
          <a:effectRef idx="0">
            <a:schemeClr val="accent3"/>
          </a:effectRef>
          <a:fontRef idx="minor">
            <a:schemeClr val="tx1"/>
          </a:fontRef>
        </p:style>
      </p:cxnSp>
      <p:sp>
        <p:nvSpPr>
          <p:cNvPr id="74" name="Rectángulo 73">
            <a:extLst>
              <a:ext uri="{FF2B5EF4-FFF2-40B4-BE49-F238E27FC236}">
                <a16:creationId xmlns:a16="http://schemas.microsoft.com/office/drawing/2014/main" id="{B564A095-038B-468D-B696-5348A2D9803E}"/>
              </a:ext>
            </a:extLst>
          </p:cNvPr>
          <p:cNvSpPr/>
          <p:nvPr/>
        </p:nvSpPr>
        <p:spPr>
          <a:xfrm>
            <a:off x="6460847" y="1530269"/>
            <a:ext cx="1600511" cy="442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75" name="Заголовок 1">
            <a:extLst>
              <a:ext uri="{FF2B5EF4-FFF2-40B4-BE49-F238E27FC236}">
                <a16:creationId xmlns:a16="http://schemas.microsoft.com/office/drawing/2014/main" id="{7D396325-FF44-45FD-88A0-DF941FB1D299}"/>
              </a:ext>
            </a:extLst>
          </p:cNvPr>
          <p:cNvSpPr txBox="1">
            <a:spLocks/>
          </p:cNvSpPr>
          <p:nvPr/>
        </p:nvSpPr>
        <p:spPr>
          <a:xfrm>
            <a:off x="6509656" y="1586279"/>
            <a:ext cx="1537064" cy="32104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20000"/>
              </a:lnSpc>
              <a:defRPr/>
            </a:pPr>
            <a:r>
              <a:rPr lang="es-ES" sz="1200" dirty="0" err="1">
                <a:solidFill>
                  <a:prstClr val="black"/>
                </a:solidFill>
                <a:latin typeface="Source Sans Pro" charset="0"/>
                <a:ea typeface="Source Sans Pro" charset="0"/>
              </a:rPr>
              <a:t>Collective</a:t>
            </a:r>
            <a:r>
              <a:rPr lang="es-ES" sz="1200" dirty="0">
                <a:solidFill>
                  <a:prstClr val="black"/>
                </a:solidFill>
                <a:latin typeface="Source Sans Pro" charset="0"/>
                <a:ea typeface="Source Sans Pro" charset="0"/>
              </a:rPr>
              <a:t> </a:t>
            </a:r>
            <a:r>
              <a:rPr lang="es-ES" sz="1200" dirty="0" err="1">
                <a:solidFill>
                  <a:prstClr val="black"/>
                </a:solidFill>
                <a:latin typeface="Source Sans Pro" charset="0"/>
                <a:ea typeface="Source Sans Pro" charset="0"/>
              </a:rPr>
              <a:t>reparation</a:t>
            </a:r>
            <a:r>
              <a:rPr lang="es-ES" sz="1200" dirty="0">
                <a:solidFill>
                  <a:prstClr val="black"/>
                </a:solidFill>
                <a:latin typeface="Source Sans Pro" charset="0"/>
                <a:ea typeface="Source Sans Pro" charset="0"/>
              </a:rPr>
              <a:t> </a:t>
            </a:r>
            <a:r>
              <a:rPr lang="es-ES" sz="1200" dirty="0" err="1">
                <a:solidFill>
                  <a:prstClr val="black"/>
                </a:solidFill>
                <a:latin typeface="Source Sans Pro" charset="0"/>
                <a:ea typeface="Source Sans Pro" charset="0"/>
              </a:rPr>
              <a:t>to</a:t>
            </a:r>
            <a:r>
              <a:rPr lang="es-ES" sz="1200" dirty="0">
                <a:solidFill>
                  <a:prstClr val="black"/>
                </a:solidFill>
                <a:latin typeface="Source Sans Pro" charset="0"/>
                <a:ea typeface="Source Sans Pro" charset="0"/>
              </a:rPr>
              <a:t> </a:t>
            </a:r>
            <a:r>
              <a:rPr lang="es-ES" sz="1200" dirty="0" err="1">
                <a:solidFill>
                  <a:prstClr val="black"/>
                </a:solidFill>
                <a:latin typeface="Source Sans Pro" charset="0"/>
                <a:ea typeface="Source Sans Pro" charset="0"/>
              </a:rPr>
              <a:t>victims</a:t>
            </a:r>
            <a:endParaRPr lang="es-CO" sz="1200" dirty="0">
              <a:solidFill>
                <a:prstClr val="black"/>
              </a:solidFill>
              <a:latin typeface="Source Sans Pro" charset="0"/>
              <a:ea typeface="Source Sans Pro" charset="0"/>
            </a:endParaRPr>
          </a:p>
        </p:txBody>
      </p:sp>
      <p:sp>
        <p:nvSpPr>
          <p:cNvPr id="76" name="Rectángulo 75">
            <a:extLst>
              <a:ext uri="{FF2B5EF4-FFF2-40B4-BE49-F238E27FC236}">
                <a16:creationId xmlns:a16="http://schemas.microsoft.com/office/drawing/2014/main" id="{D7A0413D-68C7-4E10-A388-E73C2ACC2B61}"/>
              </a:ext>
            </a:extLst>
          </p:cNvPr>
          <p:cNvSpPr/>
          <p:nvPr/>
        </p:nvSpPr>
        <p:spPr>
          <a:xfrm>
            <a:off x="6464657" y="2137242"/>
            <a:ext cx="1595558" cy="685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83" name="Rectángulo 82">
            <a:extLst>
              <a:ext uri="{FF2B5EF4-FFF2-40B4-BE49-F238E27FC236}">
                <a16:creationId xmlns:a16="http://schemas.microsoft.com/office/drawing/2014/main" id="{B9CF5E19-32ED-4D60-B38D-F076A8997398}"/>
              </a:ext>
            </a:extLst>
          </p:cNvPr>
          <p:cNvSpPr/>
          <p:nvPr/>
        </p:nvSpPr>
        <p:spPr>
          <a:xfrm>
            <a:off x="6496561" y="3142644"/>
            <a:ext cx="2131979" cy="9362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84" name="Заголовок 1">
            <a:extLst>
              <a:ext uri="{FF2B5EF4-FFF2-40B4-BE49-F238E27FC236}">
                <a16:creationId xmlns:a16="http://schemas.microsoft.com/office/drawing/2014/main" id="{9E6E2772-E06F-48A1-A56A-BD4560F920E3}"/>
              </a:ext>
            </a:extLst>
          </p:cNvPr>
          <p:cNvSpPr txBox="1">
            <a:spLocks/>
          </p:cNvSpPr>
          <p:nvPr/>
        </p:nvSpPr>
        <p:spPr>
          <a:xfrm>
            <a:off x="6515159" y="2287190"/>
            <a:ext cx="1595558" cy="32104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20000"/>
              </a:lnSpc>
              <a:defRPr/>
            </a:pPr>
            <a:r>
              <a:rPr lang="es-ES" sz="1200" dirty="0" err="1">
                <a:solidFill>
                  <a:prstClr val="black"/>
                </a:solidFill>
                <a:latin typeface="Source Sans Pro" charset="0"/>
                <a:ea typeface="Source Sans Pro" charset="0"/>
              </a:rPr>
              <a:t>Improved</a:t>
            </a:r>
            <a:r>
              <a:rPr lang="es-ES" sz="1200" dirty="0">
                <a:solidFill>
                  <a:prstClr val="black"/>
                </a:solidFill>
                <a:latin typeface="Source Sans Pro" charset="0"/>
                <a:ea typeface="Source Sans Pro" charset="0"/>
              </a:rPr>
              <a:t> </a:t>
            </a:r>
            <a:r>
              <a:rPr lang="es-ES" sz="1200" dirty="0" err="1">
                <a:solidFill>
                  <a:prstClr val="black"/>
                </a:solidFill>
                <a:latin typeface="Source Sans Pro" charset="0"/>
                <a:ea typeface="Source Sans Pro" charset="0"/>
              </a:rPr>
              <a:t>service</a:t>
            </a:r>
            <a:r>
              <a:rPr lang="es-ES" sz="1200" dirty="0">
                <a:solidFill>
                  <a:prstClr val="black"/>
                </a:solidFill>
                <a:latin typeface="Source Sans Pro" charset="0"/>
                <a:ea typeface="Source Sans Pro" charset="0"/>
              </a:rPr>
              <a:t> </a:t>
            </a:r>
            <a:r>
              <a:rPr lang="es-ES" sz="1200" dirty="0" err="1">
                <a:solidFill>
                  <a:prstClr val="black"/>
                </a:solidFill>
                <a:latin typeface="Source Sans Pro" charset="0"/>
                <a:ea typeface="Source Sans Pro" charset="0"/>
              </a:rPr>
              <a:t>delivery</a:t>
            </a:r>
            <a:r>
              <a:rPr lang="es-ES" sz="1200" dirty="0">
                <a:solidFill>
                  <a:prstClr val="black"/>
                </a:solidFill>
                <a:latin typeface="Source Sans Pro" charset="0"/>
                <a:ea typeface="Source Sans Pro" charset="0"/>
              </a:rPr>
              <a:t> </a:t>
            </a:r>
            <a:r>
              <a:rPr lang="es-ES" sz="1200" dirty="0" err="1">
                <a:solidFill>
                  <a:prstClr val="black"/>
                </a:solidFill>
                <a:latin typeface="Source Sans Pro" charset="0"/>
                <a:ea typeface="Source Sans Pro" charset="0"/>
              </a:rPr>
              <a:t>by</a:t>
            </a:r>
            <a:r>
              <a:rPr lang="es-ES" sz="1200" dirty="0">
                <a:solidFill>
                  <a:prstClr val="black"/>
                </a:solidFill>
                <a:latin typeface="Source Sans Pro" charset="0"/>
                <a:ea typeface="Source Sans Pro" charset="0"/>
              </a:rPr>
              <a:t> TJ </a:t>
            </a:r>
            <a:r>
              <a:rPr lang="es-ES" sz="1200" dirty="0" err="1">
                <a:solidFill>
                  <a:prstClr val="black"/>
                </a:solidFill>
                <a:latin typeface="Source Sans Pro" charset="0"/>
                <a:ea typeface="Source Sans Pro" charset="0"/>
              </a:rPr>
              <a:t>institutions</a:t>
            </a:r>
            <a:endParaRPr lang="es-CO" sz="1200" dirty="0">
              <a:solidFill>
                <a:prstClr val="black"/>
              </a:solidFill>
              <a:latin typeface="Source Sans Pro" charset="0"/>
              <a:ea typeface="Source Sans Pro" charset="0"/>
            </a:endParaRPr>
          </a:p>
        </p:txBody>
      </p:sp>
      <p:sp>
        <p:nvSpPr>
          <p:cNvPr id="85" name="Rectángulo 84">
            <a:extLst>
              <a:ext uri="{FF2B5EF4-FFF2-40B4-BE49-F238E27FC236}">
                <a16:creationId xmlns:a16="http://schemas.microsoft.com/office/drawing/2014/main" id="{5FA73A26-40AC-40F4-AEB2-C6596D0FAE98}"/>
              </a:ext>
            </a:extLst>
          </p:cNvPr>
          <p:cNvSpPr/>
          <p:nvPr/>
        </p:nvSpPr>
        <p:spPr>
          <a:xfrm>
            <a:off x="6384835" y="3034701"/>
            <a:ext cx="2325777" cy="1146761"/>
          </a:xfrm>
          <a:prstGeom prst="rect">
            <a:avLst/>
          </a:prstGeom>
          <a:noFill/>
          <a:ln>
            <a:solidFill>
              <a:schemeClr val="accent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cxnSp>
        <p:nvCxnSpPr>
          <p:cNvPr id="87" name="Conector recto 86">
            <a:extLst>
              <a:ext uri="{FF2B5EF4-FFF2-40B4-BE49-F238E27FC236}">
                <a16:creationId xmlns:a16="http://schemas.microsoft.com/office/drawing/2014/main" id="{D7635AA5-8D44-4A04-9BDC-12AB709F875A}"/>
              </a:ext>
            </a:extLst>
          </p:cNvPr>
          <p:cNvCxnSpPr>
            <a:cxnSpLocks/>
          </p:cNvCxnSpPr>
          <p:nvPr/>
        </p:nvCxnSpPr>
        <p:spPr>
          <a:xfrm>
            <a:off x="6137708" y="3634329"/>
            <a:ext cx="22062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9" name="Conector recto 88">
            <a:extLst>
              <a:ext uri="{FF2B5EF4-FFF2-40B4-BE49-F238E27FC236}">
                <a16:creationId xmlns:a16="http://schemas.microsoft.com/office/drawing/2014/main" id="{583E7422-129B-4BBC-86F9-68A2F36221C0}"/>
              </a:ext>
            </a:extLst>
          </p:cNvPr>
          <p:cNvCxnSpPr>
            <a:cxnSpLocks/>
          </p:cNvCxnSpPr>
          <p:nvPr/>
        </p:nvCxnSpPr>
        <p:spPr>
          <a:xfrm>
            <a:off x="3171106" y="2425606"/>
            <a:ext cx="233864" cy="0"/>
          </a:xfrm>
          <a:prstGeom prst="line">
            <a:avLst/>
          </a:prstGeom>
        </p:spPr>
        <p:style>
          <a:lnRef idx="1">
            <a:schemeClr val="accent3"/>
          </a:lnRef>
          <a:fillRef idx="0">
            <a:schemeClr val="accent3"/>
          </a:fillRef>
          <a:effectRef idx="0">
            <a:schemeClr val="accent3"/>
          </a:effectRef>
          <a:fontRef idx="minor">
            <a:schemeClr val="tx1"/>
          </a:fontRef>
        </p:style>
      </p:cxnSp>
      <p:sp>
        <p:nvSpPr>
          <p:cNvPr id="94" name="Rectángulo 93">
            <a:extLst>
              <a:ext uri="{FF2B5EF4-FFF2-40B4-BE49-F238E27FC236}">
                <a16:creationId xmlns:a16="http://schemas.microsoft.com/office/drawing/2014/main" id="{0283FF84-7B5A-4113-9C08-2F4E042C1A58}"/>
              </a:ext>
            </a:extLst>
          </p:cNvPr>
          <p:cNvSpPr/>
          <p:nvPr/>
        </p:nvSpPr>
        <p:spPr>
          <a:xfrm>
            <a:off x="6460847" y="4291874"/>
            <a:ext cx="1600511" cy="442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a:solidFill>
                <a:prstClr val="white"/>
              </a:solidFill>
              <a:latin typeface="Calibri" panose="020F0502020204030204"/>
            </a:endParaRPr>
          </a:p>
        </p:txBody>
      </p:sp>
      <p:sp>
        <p:nvSpPr>
          <p:cNvPr id="95" name="Заголовок 1">
            <a:extLst>
              <a:ext uri="{FF2B5EF4-FFF2-40B4-BE49-F238E27FC236}">
                <a16:creationId xmlns:a16="http://schemas.microsoft.com/office/drawing/2014/main" id="{CB97990C-6A8E-444B-8F05-7D24123AE170}"/>
              </a:ext>
            </a:extLst>
          </p:cNvPr>
          <p:cNvSpPr txBox="1">
            <a:spLocks/>
          </p:cNvSpPr>
          <p:nvPr/>
        </p:nvSpPr>
        <p:spPr>
          <a:xfrm>
            <a:off x="6509656" y="4347884"/>
            <a:ext cx="1537064" cy="32104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20000"/>
              </a:lnSpc>
              <a:defRPr/>
            </a:pPr>
            <a:r>
              <a:rPr lang="es-ES" sz="1200" dirty="0" err="1">
                <a:solidFill>
                  <a:prstClr val="black"/>
                </a:solidFill>
                <a:latin typeface="Source Sans Pro" charset="0"/>
                <a:ea typeface="Source Sans Pro" charset="0"/>
              </a:rPr>
              <a:t>Historical</a:t>
            </a:r>
            <a:r>
              <a:rPr lang="es-ES" sz="1200" dirty="0">
                <a:solidFill>
                  <a:prstClr val="black"/>
                </a:solidFill>
                <a:latin typeface="Source Sans Pro" charset="0"/>
                <a:ea typeface="Source Sans Pro" charset="0"/>
              </a:rPr>
              <a:t> </a:t>
            </a:r>
            <a:r>
              <a:rPr lang="es-ES" sz="1200" dirty="0" err="1">
                <a:solidFill>
                  <a:prstClr val="black"/>
                </a:solidFill>
                <a:latin typeface="Source Sans Pro" charset="0"/>
                <a:ea typeface="Source Sans Pro" charset="0"/>
              </a:rPr>
              <a:t>memory</a:t>
            </a:r>
            <a:endParaRPr lang="es-CO" sz="1200" dirty="0">
              <a:solidFill>
                <a:prstClr val="black"/>
              </a:solidFill>
              <a:latin typeface="Source Sans Pro" charset="0"/>
              <a:ea typeface="Source Sans Pro" charset="0"/>
            </a:endParaRPr>
          </a:p>
        </p:txBody>
      </p:sp>
      <p:pic>
        <p:nvPicPr>
          <p:cNvPr id="120" name="Imagen 119">
            <a:extLst>
              <a:ext uri="{FF2B5EF4-FFF2-40B4-BE49-F238E27FC236}">
                <a16:creationId xmlns:a16="http://schemas.microsoft.com/office/drawing/2014/main" id="{6FA448D2-A0B0-4210-B069-14765D0EF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445" y="2298538"/>
            <a:ext cx="347620" cy="307302"/>
          </a:xfrm>
          <a:prstGeom prst="rect">
            <a:avLst/>
          </a:prstGeom>
        </p:spPr>
      </p:pic>
      <p:pic>
        <p:nvPicPr>
          <p:cNvPr id="122" name="Imagen 121">
            <a:extLst>
              <a:ext uri="{FF2B5EF4-FFF2-40B4-BE49-F238E27FC236}">
                <a16:creationId xmlns:a16="http://schemas.microsoft.com/office/drawing/2014/main" id="{C91B42D5-5B9E-4D33-9480-80662EF27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556" y="3411759"/>
            <a:ext cx="301136" cy="309503"/>
          </a:xfrm>
          <a:prstGeom prst="rect">
            <a:avLst/>
          </a:prstGeom>
        </p:spPr>
      </p:pic>
      <p:pic>
        <p:nvPicPr>
          <p:cNvPr id="125" name="Imagen 124">
            <a:extLst>
              <a:ext uri="{FF2B5EF4-FFF2-40B4-BE49-F238E27FC236}">
                <a16:creationId xmlns:a16="http://schemas.microsoft.com/office/drawing/2014/main" id="{620DE445-8184-4F3A-BF3F-B5917D565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7632" y="161805"/>
            <a:ext cx="198241" cy="198241"/>
          </a:xfrm>
          <a:prstGeom prst="rect">
            <a:avLst/>
          </a:prstGeom>
        </p:spPr>
      </p:pic>
      <p:sp>
        <p:nvSpPr>
          <p:cNvPr id="126" name="CuadroTexto 125">
            <a:extLst>
              <a:ext uri="{FF2B5EF4-FFF2-40B4-BE49-F238E27FC236}">
                <a16:creationId xmlns:a16="http://schemas.microsoft.com/office/drawing/2014/main" id="{066CEE5E-E8DA-4879-B0D2-58A942EBE8EF}"/>
              </a:ext>
            </a:extLst>
          </p:cNvPr>
          <p:cNvSpPr txBox="1"/>
          <p:nvPr/>
        </p:nvSpPr>
        <p:spPr>
          <a:xfrm>
            <a:off x="8483573" y="176917"/>
            <a:ext cx="783299" cy="219291"/>
          </a:xfrm>
          <a:prstGeom prst="rect">
            <a:avLst/>
          </a:prstGeom>
          <a:noFill/>
        </p:spPr>
        <p:txBody>
          <a:bodyPr wrap="square" rtlCol="0">
            <a:spAutoFit/>
          </a:bodyPr>
          <a:lstStyle/>
          <a:p>
            <a:pPr defTabSz="685800"/>
            <a:r>
              <a:rPr lang="es-ES" sz="825" spc="68" dirty="0">
                <a:solidFill>
                  <a:prstClr val="black">
                    <a:lumMod val="85000"/>
                    <a:lumOff val="15000"/>
                  </a:prstClr>
                </a:solidFill>
                <a:latin typeface="Calibri Light" panose="020F0302020204030204"/>
              </a:rPr>
              <a:t>Colombia</a:t>
            </a:r>
            <a:endParaRPr lang="es-CO" sz="825" spc="68" dirty="0">
              <a:solidFill>
                <a:prstClr val="black">
                  <a:lumMod val="85000"/>
                  <a:lumOff val="15000"/>
                </a:prstClr>
              </a:solidFill>
              <a:latin typeface="Calibri Light" panose="020F0302020204030204"/>
            </a:endParaRPr>
          </a:p>
        </p:txBody>
      </p:sp>
      <p:cxnSp>
        <p:nvCxnSpPr>
          <p:cNvPr id="131" name="Conector recto 130">
            <a:extLst>
              <a:ext uri="{FF2B5EF4-FFF2-40B4-BE49-F238E27FC236}">
                <a16:creationId xmlns:a16="http://schemas.microsoft.com/office/drawing/2014/main" id="{6FEDEB74-FE9B-43B8-B6CD-48D55D89F424}"/>
              </a:ext>
            </a:extLst>
          </p:cNvPr>
          <p:cNvCxnSpPr>
            <a:cxnSpLocks/>
          </p:cNvCxnSpPr>
          <p:nvPr/>
        </p:nvCxnSpPr>
        <p:spPr>
          <a:xfrm>
            <a:off x="5615383" y="2437048"/>
            <a:ext cx="510968" cy="0"/>
          </a:xfrm>
          <a:prstGeom prst="line">
            <a:avLst/>
          </a:prstGeom>
        </p:spPr>
        <p:style>
          <a:lnRef idx="1">
            <a:schemeClr val="accent3"/>
          </a:lnRef>
          <a:fillRef idx="0">
            <a:schemeClr val="accent3"/>
          </a:fillRef>
          <a:effectRef idx="0">
            <a:schemeClr val="accent3"/>
          </a:effectRef>
          <a:fontRef idx="minor">
            <a:schemeClr val="tx1"/>
          </a:fontRef>
        </p:style>
      </p:cxnSp>
      <p:sp>
        <p:nvSpPr>
          <p:cNvPr id="77" name="Заголовок 1">
            <a:extLst>
              <a:ext uri="{FF2B5EF4-FFF2-40B4-BE49-F238E27FC236}">
                <a16:creationId xmlns:a16="http://schemas.microsoft.com/office/drawing/2014/main" id="{648DC404-20C8-4328-A31B-28CD57FEE1E6}"/>
              </a:ext>
            </a:extLst>
          </p:cNvPr>
          <p:cNvSpPr txBox="1">
            <a:spLocks/>
          </p:cNvSpPr>
          <p:nvPr/>
        </p:nvSpPr>
        <p:spPr>
          <a:xfrm>
            <a:off x="6946372" y="3424632"/>
            <a:ext cx="1581662" cy="32104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20000"/>
              </a:lnSpc>
              <a:defRPr/>
            </a:pPr>
            <a:r>
              <a:rPr lang="es-ES" sz="1200" b="1" dirty="0" err="1">
                <a:solidFill>
                  <a:prstClr val="black"/>
                </a:solidFill>
                <a:latin typeface="Source Sans Pro" charset="0"/>
                <a:ea typeface="Source Sans Pro" charset="0"/>
              </a:rPr>
              <a:t>Support</a:t>
            </a:r>
            <a:r>
              <a:rPr lang="es-ES" sz="1200" b="1" dirty="0">
                <a:solidFill>
                  <a:prstClr val="black"/>
                </a:solidFill>
                <a:latin typeface="Source Sans Pro" charset="0"/>
                <a:ea typeface="Source Sans Pro" charset="0"/>
              </a:rPr>
              <a:t> </a:t>
            </a:r>
            <a:r>
              <a:rPr lang="es-ES" sz="1200" b="1" dirty="0" err="1">
                <a:solidFill>
                  <a:prstClr val="black"/>
                </a:solidFill>
                <a:latin typeface="Source Sans Pro" charset="0"/>
                <a:ea typeface="Source Sans Pro" charset="0"/>
              </a:rPr>
              <a:t>to</a:t>
            </a:r>
            <a:r>
              <a:rPr lang="es-ES" sz="1200" b="1" dirty="0">
                <a:solidFill>
                  <a:prstClr val="black"/>
                </a:solidFill>
                <a:latin typeface="Source Sans Pro" charset="0"/>
                <a:ea typeface="Source Sans Pro" charset="0"/>
              </a:rPr>
              <a:t> </a:t>
            </a:r>
            <a:r>
              <a:rPr lang="es-ES" sz="1200" b="1" dirty="0" err="1">
                <a:solidFill>
                  <a:prstClr val="black"/>
                </a:solidFill>
                <a:latin typeface="Source Sans Pro" charset="0"/>
                <a:ea typeface="Source Sans Pro" charset="0"/>
              </a:rPr>
              <a:t>victims</a:t>
            </a:r>
            <a:r>
              <a:rPr lang="es-ES" sz="1200" b="1" dirty="0">
                <a:solidFill>
                  <a:prstClr val="black"/>
                </a:solidFill>
                <a:latin typeface="Source Sans Pro" charset="0"/>
                <a:ea typeface="Source Sans Pro" charset="0"/>
              </a:rPr>
              <a:t> </a:t>
            </a:r>
            <a:r>
              <a:rPr lang="es-ES" sz="1200" b="1" dirty="0" err="1">
                <a:solidFill>
                  <a:prstClr val="black"/>
                </a:solidFill>
                <a:latin typeface="Source Sans Pro" charset="0"/>
                <a:ea typeface="Source Sans Pro" charset="0"/>
              </a:rPr>
              <a:t>organizations</a:t>
            </a:r>
            <a:r>
              <a:rPr lang="es-ES" sz="1200" b="1" dirty="0">
                <a:solidFill>
                  <a:prstClr val="black"/>
                </a:solidFill>
                <a:latin typeface="Source Sans Pro" charset="0"/>
                <a:ea typeface="Source Sans Pro" charset="0"/>
              </a:rPr>
              <a:t> and </a:t>
            </a:r>
          </a:p>
          <a:p>
            <a:pPr defTabSz="685800">
              <a:lnSpc>
                <a:spcPct val="120000"/>
              </a:lnSpc>
              <a:defRPr/>
            </a:pPr>
            <a:r>
              <a:rPr lang="es-ES" sz="1200" b="1" dirty="0" err="1">
                <a:solidFill>
                  <a:prstClr val="black"/>
                </a:solidFill>
                <a:latin typeface="Source Sans Pro" charset="0"/>
                <a:ea typeface="Source Sans Pro" charset="0"/>
              </a:rPr>
              <a:t>CSOs</a:t>
            </a:r>
            <a:r>
              <a:rPr lang="es-ES" sz="1200" b="1" dirty="0">
                <a:solidFill>
                  <a:prstClr val="black"/>
                </a:solidFill>
                <a:latin typeface="Source Sans Pro" charset="0"/>
                <a:ea typeface="Source Sans Pro" charset="0"/>
              </a:rPr>
              <a:t> in Access </a:t>
            </a:r>
            <a:r>
              <a:rPr lang="es-ES" sz="1200" b="1" dirty="0" err="1">
                <a:solidFill>
                  <a:prstClr val="black"/>
                </a:solidFill>
                <a:latin typeface="Source Sans Pro" charset="0"/>
                <a:ea typeface="Source Sans Pro" charset="0"/>
              </a:rPr>
              <a:t>to</a:t>
            </a:r>
            <a:r>
              <a:rPr lang="es-ES" sz="1200" b="1" dirty="0">
                <a:solidFill>
                  <a:prstClr val="black"/>
                </a:solidFill>
                <a:latin typeface="Source Sans Pro" charset="0"/>
                <a:ea typeface="Source Sans Pro" charset="0"/>
              </a:rPr>
              <a:t> TJ</a:t>
            </a:r>
            <a:endParaRPr lang="es-CO" sz="1200" b="1" dirty="0">
              <a:solidFill>
                <a:prstClr val="black"/>
              </a:solidFill>
              <a:latin typeface="Source Sans Pro" charset="0"/>
              <a:ea typeface="Source Sans Pro" charset="0"/>
            </a:endParaRPr>
          </a:p>
        </p:txBody>
      </p:sp>
    </p:spTree>
    <p:extLst>
      <p:ext uri="{BB962C8B-B14F-4D97-AF65-F5344CB8AC3E}">
        <p14:creationId xmlns:p14="http://schemas.microsoft.com/office/powerpoint/2010/main" val="196623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Imagen 94" descr="Una persona sonriendo&#10;&#10;Descripción generada automáticamente">
            <a:extLst>
              <a:ext uri="{FF2B5EF4-FFF2-40B4-BE49-F238E27FC236}">
                <a16:creationId xmlns:a16="http://schemas.microsoft.com/office/drawing/2014/main" id="{82922859-5556-44E4-8F09-E735860C9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061" b="10118"/>
          <a:stretch/>
        </p:blipFill>
        <p:spPr>
          <a:xfrm>
            <a:off x="5091" y="0"/>
            <a:ext cx="9152591" cy="5142759"/>
          </a:xfrm>
          <a:prstGeom prst="rect">
            <a:avLst/>
          </a:prstGeom>
        </p:spPr>
      </p:pic>
      <p:sp>
        <p:nvSpPr>
          <p:cNvPr id="93" name="Rectangle 6">
            <a:extLst>
              <a:ext uri="{FF2B5EF4-FFF2-40B4-BE49-F238E27FC236}">
                <a16:creationId xmlns:a16="http://schemas.microsoft.com/office/drawing/2014/main" id="{F2DD052C-F773-47AB-9381-7234E42E6B69}"/>
              </a:ext>
            </a:extLst>
          </p:cNvPr>
          <p:cNvSpPr/>
          <p:nvPr/>
        </p:nvSpPr>
        <p:spPr>
          <a:xfrm>
            <a:off x="1" y="741"/>
            <a:ext cx="9142646" cy="5142759"/>
          </a:xfrm>
          <a:prstGeom prst="rect">
            <a:avLst/>
          </a:prstGeom>
          <a:solidFill>
            <a:schemeClr val="tx1">
              <a:alpha val="44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Roboto"/>
            </a:endParaRPr>
          </a:p>
        </p:txBody>
      </p:sp>
      <p:sp>
        <p:nvSpPr>
          <p:cNvPr id="3" name="CuadroTexto 2">
            <a:extLst>
              <a:ext uri="{FF2B5EF4-FFF2-40B4-BE49-F238E27FC236}">
                <a16:creationId xmlns:a16="http://schemas.microsoft.com/office/drawing/2014/main" id="{BB4AAC19-9410-4BB2-A0D9-8F58455520C7}"/>
              </a:ext>
            </a:extLst>
          </p:cNvPr>
          <p:cNvSpPr txBox="1"/>
          <p:nvPr/>
        </p:nvSpPr>
        <p:spPr>
          <a:xfrm>
            <a:off x="7644995" y="1199649"/>
            <a:ext cx="920425" cy="600164"/>
          </a:xfrm>
          <a:prstGeom prst="rect">
            <a:avLst/>
          </a:prstGeom>
          <a:noFill/>
        </p:spPr>
        <p:txBody>
          <a:bodyPr wrap="square" rtlCol="0">
            <a:spAutoFit/>
          </a:bodyPr>
          <a:lstStyle/>
          <a:p>
            <a:pPr defTabSz="685800">
              <a:defRPr/>
            </a:pPr>
            <a:r>
              <a:rPr lang="es-ES" sz="825" dirty="0">
                <a:solidFill>
                  <a:prstClr val="white"/>
                </a:solidFill>
                <a:latin typeface="Montserrat Light" panose="00000400000000000000" pitchFamily="50" charset="0"/>
                <a:cs typeface="Poppins" panose="02000000000000000000" pitchFamily="2" charset="0"/>
              </a:rPr>
              <a:t>Antioquia </a:t>
            </a:r>
          </a:p>
          <a:p>
            <a:pPr defTabSz="685800">
              <a:defRPr/>
            </a:pPr>
            <a:r>
              <a:rPr lang="es-ES" sz="825" dirty="0">
                <a:solidFill>
                  <a:prstClr val="white"/>
                </a:solidFill>
                <a:latin typeface="Montserrat Light" panose="00000400000000000000" pitchFamily="50" charset="0"/>
                <a:cs typeface="Poppins" panose="02000000000000000000" pitchFamily="2" charset="0"/>
              </a:rPr>
              <a:t>Cauca</a:t>
            </a:r>
          </a:p>
          <a:p>
            <a:pPr defTabSz="685800">
              <a:defRPr/>
            </a:pPr>
            <a:r>
              <a:rPr lang="es-ES" sz="825" dirty="0">
                <a:solidFill>
                  <a:prstClr val="white"/>
                </a:solidFill>
                <a:latin typeface="Montserrat Light" panose="00000400000000000000" pitchFamily="50" charset="0"/>
                <a:cs typeface="Poppins" panose="02000000000000000000" pitchFamily="2" charset="0"/>
              </a:rPr>
              <a:t>Choco</a:t>
            </a:r>
          </a:p>
          <a:p>
            <a:pPr defTabSz="685800">
              <a:defRPr/>
            </a:pPr>
            <a:r>
              <a:rPr lang="es-ES" sz="825" dirty="0">
                <a:solidFill>
                  <a:prstClr val="white"/>
                </a:solidFill>
                <a:latin typeface="Montserrat Light" panose="00000400000000000000" pitchFamily="50" charset="0"/>
                <a:cs typeface="Poppins" panose="02000000000000000000" pitchFamily="2" charset="0"/>
              </a:rPr>
              <a:t>N. Santander </a:t>
            </a:r>
            <a:endParaRPr lang="en-US" sz="825" dirty="0">
              <a:solidFill>
                <a:prstClr val="white"/>
              </a:solidFill>
              <a:latin typeface="Montserrat Light" panose="00000400000000000000" pitchFamily="50" charset="0"/>
              <a:cs typeface="Poppins" panose="02000000000000000000" pitchFamily="2" charset="0"/>
            </a:endParaRPr>
          </a:p>
        </p:txBody>
      </p:sp>
      <p:sp>
        <p:nvSpPr>
          <p:cNvPr id="4" name="TextBox 13">
            <a:extLst>
              <a:ext uri="{FF2B5EF4-FFF2-40B4-BE49-F238E27FC236}">
                <a16:creationId xmlns:a16="http://schemas.microsoft.com/office/drawing/2014/main" id="{A9EA12ED-625D-4A9D-8B19-33F4F9AB9AD1}"/>
              </a:ext>
            </a:extLst>
          </p:cNvPr>
          <p:cNvSpPr txBox="1"/>
          <p:nvPr/>
        </p:nvSpPr>
        <p:spPr>
          <a:xfrm>
            <a:off x="793282" y="704730"/>
            <a:ext cx="4883237" cy="923330"/>
          </a:xfrm>
          <a:prstGeom prst="rect">
            <a:avLst/>
          </a:prstGeom>
          <a:noFill/>
        </p:spPr>
        <p:txBody>
          <a:bodyPr wrap="square" lIns="0" tIns="0" rIns="0" bIns="0" rtlCol="0">
            <a:spAutoFit/>
          </a:bodyPr>
          <a:lstStyle/>
          <a:p>
            <a:pPr defTabSz="685800">
              <a:defRPr/>
            </a:pPr>
            <a:r>
              <a:rPr lang="es-CO" sz="3000" dirty="0" err="1">
                <a:solidFill>
                  <a:prstClr val="white"/>
                </a:solidFill>
                <a:latin typeface="Montserrat SemiBold" panose="00000700000000000000" pitchFamily="50" charset="0"/>
                <a:cs typeface="Poppins SemiBold" panose="02000000000000000000" pitchFamily="2" charset="0"/>
              </a:rPr>
              <a:t>Transitional</a:t>
            </a:r>
            <a:r>
              <a:rPr lang="es-CO" sz="3000" dirty="0">
                <a:solidFill>
                  <a:prstClr val="white"/>
                </a:solidFill>
                <a:latin typeface="Montserrat SemiBold" panose="00000700000000000000" pitchFamily="50" charset="0"/>
                <a:cs typeface="Poppins SemiBold" panose="02000000000000000000" pitchFamily="2" charset="0"/>
              </a:rPr>
              <a:t> Justice in Colombia</a:t>
            </a:r>
          </a:p>
        </p:txBody>
      </p:sp>
      <p:sp>
        <p:nvSpPr>
          <p:cNvPr id="5" name="TextBox 14">
            <a:extLst>
              <a:ext uri="{FF2B5EF4-FFF2-40B4-BE49-F238E27FC236}">
                <a16:creationId xmlns:a16="http://schemas.microsoft.com/office/drawing/2014/main" id="{42655781-C118-4039-9F33-0E675B579C9D}"/>
              </a:ext>
            </a:extLst>
          </p:cNvPr>
          <p:cNvSpPr txBox="1"/>
          <p:nvPr/>
        </p:nvSpPr>
        <p:spPr>
          <a:xfrm>
            <a:off x="793282" y="452264"/>
            <a:ext cx="5258794" cy="161583"/>
          </a:xfrm>
          <a:prstGeom prst="rect">
            <a:avLst/>
          </a:prstGeom>
          <a:noFill/>
        </p:spPr>
        <p:txBody>
          <a:bodyPr wrap="square" lIns="0" tIns="0" rIns="0" bIns="0" rtlCol="0">
            <a:spAutoFit/>
          </a:bodyPr>
          <a:lstStyle/>
          <a:p>
            <a:pPr defTabSz="685800">
              <a:defRPr/>
            </a:pPr>
            <a:r>
              <a:rPr lang="en-US" sz="1050" cap="all" spc="750" dirty="0">
                <a:solidFill>
                  <a:prstClr val="white"/>
                </a:solidFill>
                <a:latin typeface="Montserrat SemiBold" panose="00000700000000000000" pitchFamily="50" charset="0"/>
                <a:cs typeface="Poppins SemiBold" panose="02000000000000000000" pitchFamily="2" charset="0"/>
              </a:rPr>
              <a:t>Context</a:t>
            </a:r>
          </a:p>
        </p:txBody>
      </p:sp>
      <p:grpSp>
        <p:nvGrpSpPr>
          <p:cNvPr id="7" name="Group 1">
            <a:extLst>
              <a:ext uri="{FF2B5EF4-FFF2-40B4-BE49-F238E27FC236}">
                <a16:creationId xmlns:a16="http://schemas.microsoft.com/office/drawing/2014/main" id="{2724D76B-3B93-485B-9289-6695E46E8207}"/>
              </a:ext>
            </a:extLst>
          </p:cNvPr>
          <p:cNvGrpSpPr/>
          <p:nvPr/>
        </p:nvGrpSpPr>
        <p:grpSpPr>
          <a:xfrm>
            <a:off x="7279772" y="519915"/>
            <a:ext cx="1419060" cy="514327"/>
            <a:chOff x="6295804" y="7969198"/>
            <a:chExt cx="2760210" cy="685768"/>
          </a:xfrm>
        </p:grpSpPr>
        <p:sp>
          <p:nvSpPr>
            <p:cNvPr id="8" name="TextBox 24">
              <a:extLst>
                <a:ext uri="{FF2B5EF4-FFF2-40B4-BE49-F238E27FC236}">
                  <a16:creationId xmlns:a16="http://schemas.microsoft.com/office/drawing/2014/main" id="{6FB1C581-DC85-4E8A-B660-D8EEACC5C8B4}"/>
                </a:ext>
              </a:extLst>
            </p:cNvPr>
            <p:cNvSpPr txBox="1"/>
            <p:nvPr/>
          </p:nvSpPr>
          <p:spPr>
            <a:xfrm>
              <a:off x="6295804" y="7969198"/>
              <a:ext cx="2760210" cy="492442"/>
            </a:xfrm>
            <a:prstGeom prst="rect">
              <a:avLst/>
            </a:prstGeom>
            <a:noFill/>
          </p:spPr>
          <p:txBody>
            <a:bodyPr wrap="square" lIns="0" tIns="0" rIns="0" bIns="0" rtlCol="0">
              <a:spAutoFit/>
            </a:bodyPr>
            <a:lstStyle/>
            <a:p>
              <a:pPr defTabSz="685800">
                <a:defRPr/>
              </a:pPr>
              <a:r>
                <a:rPr lang="en-US" dirty="0">
                  <a:solidFill>
                    <a:prstClr val="white"/>
                  </a:solidFill>
                  <a:latin typeface="Montserrat SemiBold" panose="00000700000000000000" pitchFamily="50" charset="0"/>
                  <a:cs typeface="Poppins SemiBold" panose="02000000000000000000" pitchFamily="2" charset="0"/>
                </a:rPr>
                <a:t>9.405.522</a:t>
              </a:r>
              <a:r>
                <a:rPr lang="en-US" sz="2400" dirty="0">
                  <a:solidFill>
                    <a:srgbClr val="212745"/>
                  </a:solidFill>
                  <a:latin typeface="Montserrat SemiBold" panose="00000700000000000000" pitchFamily="50" charset="0"/>
                  <a:cs typeface="Poppins SemiBold" panose="02000000000000000000" pitchFamily="2" charset="0"/>
                </a:rPr>
                <a:t> </a:t>
              </a:r>
            </a:p>
          </p:txBody>
        </p:sp>
        <p:sp>
          <p:nvSpPr>
            <p:cNvPr id="9" name="TextBox 23">
              <a:extLst>
                <a:ext uri="{FF2B5EF4-FFF2-40B4-BE49-F238E27FC236}">
                  <a16:creationId xmlns:a16="http://schemas.microsoft.com/office/drawing/2014/main" id="{3DE11EB3-D08A-4768-BBE8-A320C3CE262B}"/>
                </a:ext>
              </a:extLst>
            </p:cNvPr>
            <p:cNvSpPr txBox="1"/>
            <p:nvPr/>
          </p:nvSpPr>
          <p:spPr>
            <a:xfrm>
              <a:off x="6295804" y="8485689"/>
              <a:ext cx="2424525" cy="169277"/>
            </a:xfrm>
            <a:prstGeom prst="rect">
              <a:avLst/>
            </a:prstGeom>
            <a:noFill/>
          </p:spPr>
          <p:txBody>
            <a:bodyPr wrap="square" lIns="0" tIns="0" rIns="0" bIns="0" rtlCol="0">
              <a:spAutoFit/>
            </a:bodyPr>
            <a:lstStyle/>
            <a:p>
              <a:pPr defTabSz="685800">
                <a:spcAft>
                  <a:spcPts val="2250"/>
                </a:spcAft>
                <a:defRPr/>
              </a:pPr>
              <a:r>
                <a:rPr lang="es-419" sz="825" dirty="0" err="1">
                  <a:solidFill>
                    <a:prstClr val="white"/>
                  </a:solidFill>
                  <a:latin typeface="Montserrat Light" panose="00000400000000000000" pitchFamily="50" charset="0"/>
                  <a:cs typeface="Poppins" panose="02000000000000000000" pitchFamily="2" charset="0"/>
                </a:rPr>
                <a:t>Registered</a:t>
              </a:r>
              <a:r>
                <a:rPr lang="es-419" sz="825" dirty="0">
                  <a:solidFill>
                    <a:prstClr val="white"/>
                  </a:solidFill>
                  <a:latin typeface="Montserrat Light" panose="00000400000000000000" pitchFamily="50" charset="0"/>
                  <a:cs typeface="Poppins" panose="02000000000000000000" pitchFamily="2" charset="0"/>
                </a:rPr>
                <a:t> </a:t>
              </a:r>
              <a:r>
                <a:rPr lang="es-419" sz="825" dirty="0" err="1">
                  <a:solidFill>
                    <a:prstClr val="white"/>
                  </a:solidFill>
                  <a:latin typeface="Montserrat Light" panose="00000400000000000000" pitchFamily="50" charset="0"/>
                  <a:cs typeface="Poppins" panose="02000000000000000000" pitchFamily="2" charset="0"/>
                </a:rPr>
                <a:t>victims</a:t>
              </a:r>
              <a:endParaRPr lang="en-US" sz="825" dirty="0">
                <a:solidFill>
                  <a:prstClr val="white"/>
                </a:solidFill>
                <a:latin typeface="Montserrat Light" panose="00000400000000000000" pitchFamily="50" charset="0"/>
                <a:cs typeface="Poppins" panose="02000000000000000000" pitchFamily="2" charset="0"/>
              </a:endParaRPr>
            </a:p>
          </p:txBody>
        </p:sp>
      </p:grpSp>
      <p:sp>
        <p:nvSpPr>
          <p:cNvPr id="13" name="Rectángulo 12">
            <a:extLst>
              <a:ext uri="{FF2B5EF4-FFF2-40B4-BE49-F238E27FC236}">
                <a16:creationId xmlns:a16="http://schemas.microsoft.com/office/drawing/2014/main" id="{AFC32A2B-C595-410F-99FD-602A9A0E0DE4}"/>
              </a:ext>
            </a:extLst>
          </p:cNvPr>
          <p:cNvSpPr/>
          <p:nvPr/>
        </p:nvSpPr>
        <p:spPr>
          <a:xfrm>
            <a:off x="172089" y="4286160"/>
            <a:ext cx="1221865" cy="20088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15" name="Elipse 14">
            <a:extLst>
              <a:ext uri="{FF2B5EF4-FFF2-40B4-BE49-F238E27FC236}">
                <a16:creationId xmlns:a16="http://schemas.microsoft.com/office/drawing/2014/main" id="{4EC5B848-D536-4C0A-9A2B-83F14E7A443E}"/>
              </a:ext>
            </a:extLst>
          </p:cNvPr>
          <p:cNvSpPr/>
          <p:nvPr/>
        </p:nvSpPr>
        <p:spPr>
          <a:xfrm>
            <a:off x="648606" y="3764193"/>
            <a:ext cx="106333" cy="10633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16" name="TextBox 23">
            <a:extLst>
              <a:ext uri="{FF2B5EF4-FFF2-40B4-BE49-F238E27FC236}">
                <a16:creationId xmlns:a16="http://schemas.microsoft.com/office/drawing/2014/main" id="{0F3CCC63-45B7-4995-AE24-B524D184FC81}"/>
              </a:ext>
            </a:extLst>
          </p:cNvPr>
          <p:cNvSpPr txBox="1"/>
          <p:nvPr/>
        </p:nvSpPr>
        <p:spPr>
          <a:xfrm>
            <a:off x="251833" y="3325985"/>
            <a:ext cx="922161" cy="380873"/>
          </a:xfrm>
          <a:prstGeom prst="rect">
            <a:avLst/>
          </a:prstGeom>
          <a:noFill/>
        </p:spPr>
        <p:txBody>
          <a:bodyPr wrap="square" lIns="0" tIns="0" rIns="0" bIns="0" rtlCol="0">
            <a:spAutoFit/>
          </a:bodyPr>
          <a:lstStyle/>
          <a:p>
            <a:pPr defTabSz="685800">
              <a:spcAft>
                <a:spcPts val="2250"/>
              </a:spcAft>
              <a:defRPr/>
            </a:pPr>
            <a:r>
              <a:rPr lang="es-419" sz="825" dirty="0" err="1">
                <a:solidFill>
                  <a:prstClr val="white"/>
                </a:solidFill>
                <a:latin typeface="Montserrat Light" panose="00000400000000000000" pitchFamily="50" charset="0"/>
                <a:cs typeface="Poppins" panose="02000000000000000000" pitchFamily="2" charset="0"/>
              </a:rPr>
              <a:t>Act</a:t>
            </a:r>
            <a:r>
              <a:rPr lang="es-419" sz="825" dirty="0">
                <a:solidFill>
                  <a:prstClr val="white"/>
                </a:solidFill>
                <a:latin typeface="Montserrat Light" panose="00000400000000000000" pitchFamily="50" charset="0"/>
                <a:cs typeface="Poppins" panose="02000000000000000000" pitchFamily="2" charset="0"/>
              </a:rPr>
              <a:t>  378 </a:t>
            </a:r>
            <a:r>
              <a:rPr lang="es-419" sz="825" dirty="0" err="1">
                <a:solidFill>
                  <a:prstClr val="white"/>
                </a:solidFill>
                <a:latin typeface="Montserrat Light" panose="00000400000000000000" pitchFamily="50" charset="0"/>
                <a:cs typeface="Poppins" panose="02000000000000000000" pitchFamily="2" charset="0"/>
              </a:rPr>
              <a:t>on</a:t>
            </a:r>
            <a:r>
              <a:rPr lang="es-419" sz="825" dirty="0">
                <a:solidFill>
                  <a:prstClr val="white"/>
                </a:solidFill>
                <a:latin typeface="Montserrat Light" panose="00000400000000000000" pitchFamily="50" charset="0"/>
                <a:cs typeface="Poppins" panose="02000000000000000000" pitchFamily="2" charset="0"/>
              </a:rPr>
              <a:t> </a:t>
            </a:r>
            <a:r>
              <a:rPr lang="es-419" sz="825" dirty="0" err="1">
                <a:solidFill>
                  <a:prstClr val="white"/>
                </a:solidFill>
                <a:latin typeface="Montserrat Light" panose="00000400000000000000" pitchFamily="50" charset="0"/>
                <a:cs typeface="Poppins" panose="02000000000000000000" pitchFamily="2" charset="0"/>
              </a:rPr>
              <a:t>IDPs</a:t>
            </a:r>
            <a:r>
              <a:rPr lang="es-419" sz="825" dirty="0">
                <a:solidFill>
                  <a:prstClr val="white"/>
                </a:solidFill>
                <a:latin typeface="Montserrat Light" panose="00000400000000000000" pitchFamily="50" charset="0"/>
                <a:cs typeface="Poppins" panose="02000000000000000000" pitchFamily="2" charset="0"/>
              </a:rPr>
              <a:t> and </a:t>
            </a:r>
            <a:r>
              <a:rPr lang="es-419" sz="825" dirty="0" err="1">
                <a:solidFill>
                  <a:prstClr val="white"/>
                </a:solidFill>
                <a:latin typeface="Montserrat Light" panose="00000400000000000000" pitchFamily="50" charset="0"/>
                <a:cs typeface="Poppins" panose="02000000000000000000" pitchFamily="2" charset="0"/>
              </a:rPr>
              <a:t>state</a:t>
            </a:r>
            <a:r>
              <a:rPr lang="es-419" sz="825" dirty="0">
                <a:solidFill>
                  <a:prstClr val="white"/>
                </a:solidFill>
                <a:latin typeface="Montserrat Light" panose="00000400000000000000" pitchFamily="50" charset="0"/>
                <a:cs typeface="Poppins" panose="02000000000000000000" pitchFamily="2" charset="0"/>
              </a:rPr>
              <a:t> </a:t>
            </a:r>
            <a:r>
              <a:rPr lang="es-419" sz="825" dirty="0" err="1">
                <a:solidFill>
                  <a:prstClr val="white"/>
                </a:solidFill>
                <a:latin typeface="Montserrat Light" panose="00000400000000000000" pitchFamily="50" charset="0"/>
                <a:cs typeface="Poppins" panose="02000000000000000000" pitchFamily="2" charset="0"/>
              </a:rPr>
              <a:t>responsibility</a:t>
            </a:r>
            <a:endParaRPr lang="en-US" sz="825" dirty="0">
              <a:solidFill>
                <a:prstClr val="white"/>
              </a:solidFill>
              <a:latin typeface="Montserrat Light" panose="00000400000000000000" pitchFamily="50" charset="0"/>
              <a:cs typeface="Poppins" panose="02000000000000000000" pitchFamily="2" charset="0"/>
            </a:endParaRPr>
          </a:p>
        </p:txBody>
      </p:sp>
      <p:sp>
        <p:nvSpPr>
          <p:cNvPr id="17" name="TextBox 23">
            <a:extLst>
              <a:ext uri="{FF2B5EF4-FFF2-40B4-BE49-F238E27FC236}">
                <a16:creationId xmlns:a16="http://schemas.microsoft.com/office/drawing/2014/main" id="{839EC07A-BE71-4CCD-BE54-70F122FFEBF4}"/>
              </a:ext>
            </a:extLst>
          </p:cNvPr>
          <p:cNvSpPr txBox="1"/>
          <p:nvPr/>
        </p:nvSpPr>
        <p:spPr>
          <a:xfrm>
            <a:off x="992320" y="2569380"/>
            <a:ext cx="812867" cy="507831"/>
          </a:xfrm>
          <a:prstGeom prst="rect">
            <a:avLst/>
          </a:prstGeom>
          <a:noFill/>
        </p:spPr>
        <p:txBody>
          <a:bodyPr wrap="square" lIns="0" tIns="0" rIns="0" bIns="0" rtlCol="0">
            <a:spAutoFit/>
          </a:bodyPr>
          <a:lstStyle/>
          <a:p>
            <a:pPr defTabSz="685800">
              <a:spcAft>
                <a:spcPts val="2250"/>
              </a:spcAft>
              <a:defRPr/>
            </a:pPr>
            <a:r>
              <a:rPr lang="es-ES" sz="825" dirty="0" err="1">
                <a:solidFill>
                  <a:prstClr val="white"/>
                </a:solidFill>
                <a:latin typeface="Montserrat Light" panose="00000400000000000000" pitchFamily="50" charset="0"/>
                <a:cs typeface="Poppins" panose="02000000000000000000" pitchFamily="2" charset="0"/>
              </a:rPr>
              <a:t>Act</a:t>
            </a:r>
            <a:r>
              <a:rPr lang="es-ES" sz="825" dirty="0">
                <a:solidFill>
                  <a:prstClr val="white"/>
                </a:solidFill>
                <a:latin typeface="Montserrat Light" panose="00000400000000000000" pitchFamily="50" charset="0"/>
                <a:cs typeface="Poppins" panose="02000000000000000000" pitchFamily="2" charset="0"/>
              </a:rPr>
              <a:t> 589 </a:t>
            </a:r>
            <a:r>
              <a:rPr lang="es-ES" sz="825" dirty="0" err="1">
                <a:solidFill>
                  <a:prstClr val="white"/>
                </a:solidFill>
                <a:latin typeface="Montserrat Light" panose="00000400000000000000" pitchFamily="50" charset="0"/>
                <a:cs typeface="Poppins" panose="02000000000000000000" pitchFamily="2" charset="0"/>
              </a:rPr>
              <a:t>of</a:t>
            </a:r>
            <a:r>
              <a:rPr lang="es-ES" sz="825" dirty="0">
                <a:solidFill>
                  <a:prstClr val="white"/>
                </a:solidFill>
                <a:latin typeface="Montserrat Light" panose="00000400000000000000" pitchFamily="50" charset="0"/>
                <a:cs typeface="Poppins" panose="02000000000000000000" pitchFamily="2" charset="0"/>
              </a:rPr>
              <a:t>  2000 </a:t>
            </a:r>
            <a:r>
              <a:rPr lang="es-ES" sz="825" dirty="0" err="1">
                <a:solidFill>
                  <a:prstClr val="white"/>
                </a:solidFill>
                <a:latin typeface="Montserrat Light" panose="00000400000000000000" pitchFamily="50" charset="0"/>
                <a:cs typeface="Poppins" panose="02000000000000000000" pitchFamily="2" charset="0"/>
              </a:rPr>
              <a:t>on</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enforced</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disappearance</a:t>
            </a:r>
            <a:endParaRPr lang="es-ES" sz="825" dirty="0">
              <a:solidFill>
                <a:prstClr val="white"/>
              </a:solidFill>
              <a:latin typeface="Montserrat Light" panose="00000400000000000000" pitchFamily="50" charset="0"/>
              <a:cs typeface="Poppins" panose="02000000000000000000" pitchFamily="2" charset="0"/>
            </a:endParaRPr>
          </a:p>
        </p:txBody>
      </p:sp>
      <p:cxnSp>
        <p:nvCxnSpPr>
          <p:cNvPr id="18" name="Conector recto 17">
            <a:extLst>
              <a:ext uri="{FF2B5EF4-FFF2-40B4-BE49-F238E27FC236}">
                <a16:creationId xmlns:a16="http://schemas.microsoft.com/office/drawing/2014/main" id="{758F9BDB-83F2-43EB-AAA8-4D1FE3CA494C}"/>
              </a:ext>
            </a:extLst>
          </p:cNvPr>
          <p:cNvCxnSpPr>
            <a:cxnSpLocks/>
          </p:cNvCxnSpPr>
          <p:nvPr/>
        </p:nvCxnSpPr>
        <p:spPr>
          <a:xfrm flipV="1">
            <a:off x="1364536" y="3328930"/>
            <a:ext cx="16094" cy="1106270"/>
          </a:xfrm>
          <a:prstGeom prst="line">
            <a:avLst/>
          </a:prstGeom>
          <a:ln>
            <a:solidFill>
              <a:srgbClr val="5968B0"/>
            </a:solidFill>
          </a:ln>
        </p:spPr>
        <p:style>
          <a:lnRef idx="1">
            <a:schemeClr val="accent1"/>
          </a:lnRef>
          <a:fillRef idx="0">
            <a:schemeClr val="accent1"/>
          </a:fillRef>
          <a:effectRef idx="0">
            <a:schemeClr val="accent1"/>
          </a:effectRef>
          <a:fontRef idx="minor">
            <a:schemeClr val="tx1"/>
          </a:fontRef>
        </p:style>
      </p:cxnSp>
      <p:sp>
        <p:nvSpPr>
          <p:cNvPr id="19" name="Elipse 18">
            <a:extLst>
              <a:ext uri="{FF2B5EF4-FFF2-40B4-BE49-F238E27FC236}">
                <a16:creationId xmlns:a16="http://schemas.microsoft.com/office/drawing/2014/main" id="{B50E6ACA-E245-4FC1-A95F-D387B49D038F}"/>
              </a:ext>
            </a:extLst>
          </p:cNvPr>
          <p:cNvSpPr/>
          <p:nvPr/>
        </p:nvSpPr>
        <p:spPr>
          <a:xfrm>
            <a:off x="1328659" y="3222598"/>
            <a:ext cx="106333" cy="106333"/>
          </a:xfrm>
          <a:prstGeom prst="ellipse">
            <a:avLst/>
          </a:prstGeom>
          <a:solidFill>
            <a:srgbClr val="596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20" name="Rectángulo 19">
            <a:extLst>
              <a:ext uri="{FF2B5EF4-FFF2-40B4-BE49-F238E27FC236}">
                <a16:creationId xmlns:a16="http://schemas.microsoft.com/office/drawing/2014/main" id="{A8FC1360-A28D-4B7E-B808-5D4E9C74F0A2}"/>
              </a:ext>
            </a:extLst>
          </p:cNvPr>
          <p:cNvSpPr/>
          <p:nvPr/>
        </p:nvSpPr>
        <p:spPr>
          <a:xfrm>
            <a:off x="1757365" y="4286247"/>
            <a:ext cx="1510446" cy="20088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21" name="TextBox 24">
            <a:extLst>
              <a:ext uri="{FF2B5EF4-FFF2-40B4-BE49-F238E27FC236}">
                <a16:creationId xmlns:a16="http://schemas.microsoft.com/office/drawing/2014/main" id="{08D72D77-7F64-4FB8-AAD3-11BF8AFAD82D}"/>
              </a:ext>
            </a:extLst>
          </p:cNvPr>
          <p:cNvSpPr txBox="1"/>
          <p:nvPr/>
        </p:nvSpPr>
        <p:spPr>
          <a:xfrm>
            <a:off x="1877404" y="4285173"/>
            <a:ext cx="1291349" cy="207749"/>
          </a:xfrm>
          <a:prstGeom prst="rect">
            <a:avLst/>
          </a:prstGeom>
          <a:noFill/>
        </p:spPr>
        <p:txBody>
          <a:bodyPr wrap="square" lIns="0" tIns="0" rIns="0" bIns="0" rtlCol="0">
            <a:spAutoFit/>
          </a:bodyPr>
          <a:lstStyle/>
          <a:p>
            <a:pPr algn="ctr" defTabSz="685800">
              <a:defRPr/>
            </a:pPr>
            <a:r>
              <a:rPr lang="en-US" sz="1350" dirty="0">
                <a:solidFill>
                  <a:prstClr val="white"/>
                </a:solidFill>
                <a:latin typeface="Montserrat SemiBold" panose="00000700000000000000" pitchFamily="50" charset="0"/>
                <a:cs typeface="Poppins SemiBold" panose="02000000000000000000" pitchFamily="2" charset="0"/>
              </a:rPr>
              <a:t>2004-2005</a:t>
            </a:r>
            <a:endParaRPr lang="en-US" sz="1350" dirty="0">
              <a:solidFill>
                <a:srgbClr val="212745"/>
              </a:solidFill>
              <a:latin typeface="Montserrat SemiBold" panose="00000700000000000000" pitchFamily="50" charset="0"/>
              <a:cs typeface="Poppins SemiBold" panose="02000000000000000000" pitchFamily="2" charset="0"/>
            </a:endParaRPr>
          </a:p>
        </p:txBody>
      </p:sp>
      <p:sp>
        <p:nvSpPr>
          <p:cNvPr id="22" name="Rectángulo 21">
            <a:extLst>
              <a:ext uri="{FF2B5EF4-FFF2-40B4-BE49-F238E27FC236}">
                <a16:creationId xmlns:a16="http://schemas.microsoft.com/office/drawing/2014/main" id="{FBFBF713-BA66-43A6-A5F7-7EA5DAEB81B4}"/>
              </a:ext>
            </a:extLst>
          </p:cNvPr>
          <p:cNvSpPr/>
          <p:nvPr/>
        </p:nvSpPr>
        <p:spPr>
          <a:xfrm>
            <a:off x="3219550" y="4285630"/>
            <a:ext cx="1698096" cy="20481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23" name="TextBox 24">
            <a:extLst>
              <a:ext uri="{FF2B5EF4-FFF2-40B4-BE49-F238E27FC236}">
                <a16:creationId xmlns:a16="http://schemas.microsoft.com/office/drawing/2014/main" id="{A0018FDE-6A47-4222-BF2A-CD2A30CC4870}"/>
              </a:ext>
            </a:extLst>
          </p:cNvPr>
          <p:cNvSpPr txBox="1"/>
          <p:nvPr/>
        </p:nvSpPr>
        <p:spPr>
          <a:xfrm>
            <a:off x="3363271" y="4278777"/>
            <a:ext cx="1291349" cy="207749"/>
          </a:xfrm>
          <a:prstGeom prst="rect">
            <a:avLst/>
          </a:prstGeom>
          <a:noFill/>
        </p:spPr>
        <p:txBody>
          <a:bodyPr wrap="square" lIns="0" tIns="0" rIns="0" bIns="0" rtlCol="0">
            <a:spAutoFit/>
          </a:bodyPr>
          <a:lstStyle/>
          <a:p>
            <a:pPr algn="ctr" defTabSz="685800">
              <a:defRPr/>
            </a:pPr>
            <a:r>
              <a:rPr lang="en-US" sz="1350" dirty="0">
                <a:solidFill>
                  <a:prstClr val="white"/>
                </a:solidFill>
                <a:latin typeface="Montserrat SemiBold" panose="00000700000000000000" pitchFamily="50" charset="0"/>
                <a:cs typeface="Poppins SemiBold" panose="02000000000000000000" pitchFamily="2" charset="0"/>
              </a:rPr>
              <a:t>2008-2011</a:t>
            </a:r>
            <a:endParaRPr lang="en-US" sz="1350" dirty="0">
              <a:solidFill>
                <a:srgbClr val="212745"/>
              </a:solidFill>
              <a:latin typeface="Montserrat SemiBold" panose="00000700000000000000" pitchFamily="50" charset="0"/>
              <a:cs typeface="Poppins SemiBold" panose="02000000000000000000" pitchFamily="2" charset="0"/>
            </a:endParaRPr>
          </a:p>
        </p:txBody>
      </p:sp>
      <p:sp>
        <p:nvSpPr>
          <p:cNvPr id="24" name="Rectángulo 23">
            <a:extLst>
              <a:ext uri="{FF2B5EF4-FFF2-40B4-BE49-F238E27FC236}">
                <a16:creationId xmlns:a16="http://schemas.microsoft.com/office/drawing/2014/main" id="{BD9C7F6B-26D8-4454-9143-10623EB90909}"/>
              </a:ext>
            </a:extLst>
          </p:cNvPr>
          <p:cNvSpPr/>
          <p:nvPr/>
        </p:nvSpPr>
        <p:spPr>
          <a:xfrm>
            <a:off x="4901701" y="4286336"/>
            <a:ext cx="1762151" cy="20815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25" name="TextBox 24">
            <a:extLst>
              <a:ext uri="{FF2B5EF4-FFF2-40B4-BE49-F238E27FC236}">
                <a16:creationId xmlns:a16="http://schemas.microsoft.com/office/drawing/2014/main" id="{B36B310D-5695-4BD3-A3CD-16945BA3352C}"/>
              </a:ext>
            </a:extLst>
          </p:cNvPr>
          <p:cNvSpPr txBox="1"/>
          <p:nvPr/>
        </p:nvSpPr>
        <p:spPr>
          <a:xfrm>
            <a:off x="5140125" y="4274427"/>
            <a:ext cx="1046981" cy="207749"/>
          </a:xfrm>
          <a:prstGeom prst="rect">
            <a:avLst/>
          </a:prstGeom>
          <a:noFill/>
        </p:spPr>
        <p:txBody>
          <a:bodyPr wrap="square" lIns="0" tIns="0" rIns="0" bIns="0" rtlCol="0">
            <a:spAutoFit/>
          </a:bodyPr>
          <a:lstStyle/>
          <a:p>
            <a:pPr algn="ctr" defTabSz="685800">
              <a:defRPr/>
            </a:pPr>
            <a:r>
              <a:rPr lang="en-US" sz="1350" dirty="0">
                <a:solidFill>
                  <a:prstClr val="white"/>
                </a:solidFill>
                <a:latin typeface="Montserrat SemiBold" panose="00000700000000000000" pitchFamily="50" charset="0"/>
                <a:cs typeface="Poppins SemiBold" panose="02000000000000000000" pitchFamily="2" charset="0"/>
              </a:rPr>
              <a:t>2012-2016</a:t>
            </a:r>
            <a:endParaRPr lang="en-US" sz="1350" dirty="0">
              <a:solidFill>
                <a:srgbClr val="212745"/>
              </a:solidFill>
              <a:latin typeface="Montserrat SemiBold" panose="00000700000000000000" pitchFamily="50" charset="0"/>
              <a:cs typeface="Poppins SemiBold" panose="02000000000000000000" pitchFamily="2" charset="0"/>
            </a:endParaRPr>
          </a:p>
        </p:txBody>
      </p:sp>
      <p:cxnSp>
        <p:nvCxnSpPr>
          <p:cNvPr id="26" name="Conector recto 25">
            <a:extLst>
              <a:ext uri="{FF2B5EF4-FFF2-40B4-BE49-F238E27FC236}">
                <a16:creationId xmlns:a16="http://schemas.microsoft.com/office/drawing/2014/main" id="{7E3C6643-B57E-4120-B77B-DBEEDB659716}"/>
              </a:ext>
            </a:extLst>
          </p:cNvPr>
          <p:cNvCxnSpPr>
            <a:cxnSpLocks/>
            <a:endCxn id="27" idx="4"/>
          </p:cNvCxnSpPr>
          <p:nvPr/>
        </p:nvCxnSpPr>
        <p:spPr>
          <a:xfrm flipH="1" flipV="1">
            <a:off x="6165220" y="3876811"/>
            <a:ext cx="6474" cy="413606"/>
          </a:xfrm>
          <a:prstGeom prst="line">
            <a:avLst/>
          </a:prstGeom>
          <a:ln>
            <a:solidFill>
              <a:srgbClr val="327B97"/>
            </a:solidFill>
          </a:ln>
        </p:spPr>
        <p:style>
          <a:lnRef idx="1">
            <a:schemeClr val="accent1"/>
          </a:lnRef>
          <a:fillRef idx="0">
            <a:schemeClr val="accent1"/>
          </a:fillRef>
          <a:effectRef idx="0">
            <a:schemeClr val="accent1"/>
          </a:effectRef>
          <a:fontRef idx="minor">
            <a:schemeClr val="tx1"/>
          </a:fontRef>
        </p:style>
      </p:cxnSp>
      <p:sp>
        <p:nvSpPr>
          <p:cNvPr id="27" name="Elipse 26">
            <a:extLst>
              <a:ext uri="{FF2B5EF4-FFF2-40B4-BE49-F238E27FC236}">
                <a16:creationId xmlns:a16="http://schemas.microsoft.com/office/drawing/2014/main" id="{F8C13DCD-EAC2-4B6D-9F46-F29E491ED33C}"/>
              </a:ext>
            </a:extLst>
          </p:cNvPr>
          <p:cNvSpPr/>
          <p:nvPr/>
        </p:nvSpPr>
        <p:spPr>
          <a:xfrm>
            <a:off x="6112053" y="3770478"/>
            <a:ext cx="106333" cy="106333"/>
          </a:xfrm>
          <a:prstGeom prst="ellipse">
            <a:avLst/>
          </a:prstGeom>
          <a:solidFill>
            <a:srgbClr val="596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dirty="0">
              <a:solidFill>
                <a:prstClr val="white"/>
              </a:solidFill>
              <a:latin typeface="Roboto"/>
            </a:endParaRPr>
          </a:p>
        </p:txBody>
      </p:sp>
      <p:cxnSp>
        <p:nvCxnSpPr>
          <p:cNvPr id="44" name="Conector recto 43">
            <a:extLst>
              <a:ext uri="{FF2B5EF4-FFF2-40B4-BE49-F238E27FC236}">
                <a16:creationId xmlns:a16="http://schemas.microsoft.com/office/drawing/2014/main" id="{777D1A35-F6CD-47CC-910E-3A5886BEA007}"/>
              </a:ext>
            </a:extLst>
          </p:cNvPr>
          <p:cNvCxnSpPr>
            <a:cxnSpLocks/>
          </p:cNvCxnSpPr>
          <p:nvPr/>
        </p:nvCxnSpPr>
        <p:spPr>
          <a:xfrm flipV="1">
            <a:off x="7416386" y="3855627"/>
            <a:ext cx="0" cy="422382"/>
          </a:xfrm>
          <a:prstGeom prst="line">
            <a:avLst/>
          </a:prstGeom>
          <a:ln>
            <a:solidFill>
              <a:srgbClr val="101323"/>
            </a:solidFill>
          </a:ln>
        </p:spPr>
        <p:style>
          <a:lnRef idx="1">
            <a:schemeClr val="accent1"/>
          </a:lnRef>
          <a:fillRef idx="0">
            <a:schemeClr val="accent1"/>
          </a:fillRef>
          <a:effectRef idx="0">
            <a:schemeClr val="accent1"/>
          </a:effectRef>
          <a:fontRef idx="minor">
            <a:schemeClr val="tx1"/>
          </a:fontRef>
        </p:style>
      </p:cxnSp>
      <p:sp>
        <p:nvSpPr>
          <p:cNvPr id="45" name="Elipse 44">
            <a:extLst>
              <a:ext uri="{FF2B5EF4-FFF2-40B4-BE49-F238E27FC236}">
                <a16:creationId xmlns:a16="http://schemas.microsoft.com/office/drawing/2014/main" id="{C5ED8859-CEE5-4464-9BDF-E78461520DF3}"/>
              </a:ext>
            </a:extLst>
          </p:cNvPr>
          <p:cNvSpPr/>
          <p:nvPr/>
        </p:nvSpPr>
        <p:spPr>
          <a:xfrm>
            <a:off x="7364183" y="3732321"/>
            <a:ext cx="104405" cy="106333"/>
          </a:xfrm>
          <a:prstGeom prst="ellipse">
            <a:avLst/>
          </a:prstGeom>
          <a:solidFill>
            <a:srgbClr val="101323"/>
          </a:solidFill>
          <a:ln>
            <a:solidFill>
              <a:srgbClr val="101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cxnSp>
        <p:nvCxnSpPr>
          <p:cNvPr id="46" name="Conector recto 45">
            <a:extLst>
              <a:ext uri="{FF2B5EF4-FFF2-40B4-BE49-F238E27FC236}">
                <a16:creationId xmlns:a16="http://schemas.microsoft.com/office/drawing/2014/main" id="{BBD22862-F9DC-4C51-9486-4472915ABC37}"/>
              </a:ext>
            </a:extLst>
          </p:cNvPr>
          <p:cNvCxnSpPr>
            <a:cxnSpLocks/>
          </p:cNvCxnSpPr>
          <p:nvPr/>
        </p:nvCxnSpPr>
        <p:spPr>
          <a:xfrm flipH="1" flipV="1">
            <a:off x="4353348" y="3732320"/>
            <a:ext cx="1" cy="538344"/>
          </a:xfrm>
          <a:prstGeom prst="line">
            <a:avLst/>
          </a:prstGeom>
          <a:ln>
            <a:solidFill>
              <a:srgbClr val="0D79CA"/>
            </a:solidFill>
          </a:ln>
        </p:spPr>
        <p:style>
          <a:lnRef idx="1">
            <a:schemeClr val="accent1"/>
          </a:lnRef>
          <a:fillRef idx="0">
            <a:schemeClr val="accent1"/>
          </a:fillRef>
          <a:effectRef idx="0">
            <a:schemeClr val="accent1"/>
          </a:effectRef>
          <a:fontRef idx="minor">
            <a:schemeClr val="tx1"/>
          </a:fontRef>
        </p:style>
      </p:cxnSp>
      <p:sp>
        <p:nvSpPr>
          <p:cNvPr id="47" name="Elipse 46">
            <a:extLst>
              <a:ext uri="{FF2B5EF4-FFF2-40B4-BE49-F238E27FC236}">
                <a16:creationId xmlns:a16="http://schemas.microsoft.com/office/drawing/2014/main" id="{81E18A40-308E-47C4-B4B6-C6E3C612AC06}"/>
              </a:ext>
            </a:extLst>
          </p:cNvPr>
          <p:cNvSpPr/>
          <p:nvPr/>
        </p:nvSpPr>
        <p:spPr>
          <a:xfrm>
            <a:off x="4305013" y="3628561"/>
            <a:ext cx="106333" cy="106333"/>
          </a:xfrm>
          <a:prstGeom prst="ellipse">
            <a:avLst/>
          </a:prstGeom>
          <a:solidFill>
            <a:srgbClr val="0D7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48" name="CuadroTexto 47">
            <a:extLst>
              <a:ext uri="{FF2B5EF4-FFF2-40B4-BE49-F238E27FC236}">
                <a16:creationId xmlns:a16="http://schemas.microsoft.com/office/drawing/2014/main" id="{0593B32D-3876-4743-A07A-655463ED79C1}"/>
              </a:ext>
            </a:extLst>
          </p:cNvPr>
          <p:cNvSpPr txBox="1"/>
          <p:nvPr/>
        </p:nvSpPr>
        <p:spPr>
          <a:xfrm>
            <a:off x="8432047" y="1193985"/>
            <a:ext cx="764226" cy="600164"/>
          </a:xfrm>
          <a:prstGeom prst="rect">
            <a:avLst/>
          </a:prstGeom>
          <a:noFill/>
        </p:spPr>
        <p:txBody>
          <a:bodyPr wrap="square">
            <a:spAutoFit/>
          </a:bodyPr>
          <a:lstStyle/>
          <a:p>
            <a:pPr defTabSz="685800">
              <a:defRPr/>
            </a:pPr>
            <a:r>
              <a:rPr lang="es-ES" sz="825" dirty="0">
                <a:solidFill>
                  <a:prstClr val="white"/>
                </a:solidFill>
                <a:latin typeface="Montserrat Light" panose="00000400000000000000" pitchFamily="50" charset="0"/>
                <a:cs typeface="Poppins" panose="02000000000000000000" pitchFamily="2" charset="0"/>
              </a:rPr>
              <a:t>Meta</a:t>
            </a:r>
          </a:p>
          <a:p>
            <a:pPr defTabSz="685800">
              <a:defRPr/>
            </a:pPr>
            <a:r>
              <a:rPr lang="es-ES" sz="825" dirty="0">
                <a:solidFill>
                  <a:prstClr val="white"/>
                </a:solidFill>
                <a:latin typeface="Montserrat Light" panose="00000400000000000000" pitchFamily="50" charset="0"/>
                <a:cs typeface="Poppins" panose="02000000000000000000" pitchFamily="2" charset="0"/>
              </a:rPr>
              <a:t>Nariño</a:t>
            </a:r>
          </a:p>
          <a:p>
            <a:pPr defTabSz="685800">
              <a:defRPr/>
            </a:pPr>
            <a:r>
              <a:rPr lang="es-ES" sz="825" dirty="0">
                <a:solidFill>
                  <a:prstClr val="white"/>
                </a:solidFill>
                <a:latin typeface="Montserrat Light" panose="00000400000000000000" pitchFamily="50" charset="0"/>
                <a:cs typeface="Poppins" panose="02000000000000000000" pitchFamily="2" charset="0"/>
              </a:rPr>
              <a:t>Caquetá</a:t>
            </a:r>
          </a:p>
          <a:p>
            <a:pPr defTabSz="685800">
              <a:defRPr/>
            </a:pPr>
            <a:r>
              <a:rPr lang="es-ES" sz="825" dirty="0">
                <a:solidFill>
                  <a:prstClr val="white"/>
                </a:solidFill>
                <a:latin typeface="Montserrat Light" panose="00000400000000000000" pitchFamily="50" charset="0"/>
                <a:cs typeface="Poppins" panose="02000000000000000000" pitchFamily="2" charset="0"/>
              </a:rPr>
              <a:t>Córdoba</a:t>
            </a:r>
          </a:p>
        </p:txBody>
      </p:sp>
      <p:pic>
        <p:nvPicPr>
          <p:cNvPr id="49" name="Imagen 48" descr="Icono&#10;&#10;Descripción generada automáticamente">
            <a:extLst>
              <a:ext uri="{FF2B5EF4-FFF2-40B4-BE49-F238E27FC236}">
                <a16:creationId xmlns:a16="http://schemas.microsoft.com/office/drawing/2014/main" id="{9CB570C4-9C04-4D43-9964-5A413851F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426" y="217632"/>
            <a:ext cx="308168" cy="308168"/>
          </a:xfrm>
          <a:prstGeom prst="rect">
            <a:avLst/>
          </a:prstGeom>
        </p:spPr>
      </p:pic>
      <p:pic>
        <p:nvPicPr>
          <p:cNvPr id="50" name="Imagen 49" descr="Icono&#10;&#10;Descripción generada automáticamente">
            <a:extLst>
              <a:ext uri="{FF2B5EF4-FFF2-40B4-BE49-F238E27FC236}">
                <a16:creationId xmlns:a16="http://schemas.microsoft.com/office/drawing/2014/main" id="{AF60A8DA-139E-48F1-8DD7-93434B33D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8224" y="1231598"/>
            <a:ext cx="413929" cy="413929"/>
          </a:xfrm>
          <a:prstGeom prst="rect">
            <a:avLst/>
          </a:prstGeom>
        </p:spPr>
      </p:pic>
      <p:sp>
        <p:nvSpPr>
          <p:cNvPr id="51" name="Rectángulo 50">
            <a:extLst>
              <a:ext uri="{FF2B5EF4-FFF2-40B4-BE49-F238E27FC236}">
                <a16:creationId xmlns:a16="http://schemas.microsoft.com/office/drawing/2014/main" id="{986348ED-D490-40F8-8FCC-53207626CCA0}"/>
              </a:ext>
            </a:extLst>
          </p:cNvPr>
          <p:cNvSpPr/>
          <p:nvPr/>
        </p:nvSpPr>
        <p:spPr>
          <a:xfrm>
            <a:off x="6650595" y="4286679"/>
            <a:ext cx="2245578" cy="19907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52" name="TextBox 24">
            <a:extLst>
              <a:ext uri="{FF2B5EF4-FFF2-40B4-BE49-F238E27FC236}">
                <a16:creationId xmlns:a16="http://schemas.microsoft.com/office/drawing/2014/main" id="{7845FC63-67E8-4A67-BCB8-BD80F82E45C0}"/>
              </a:ext>
            </a:extLst>
          </p:cNvPr>
          <p:cNvSpPr txBox="1"/>
          <p:nvPr/>
        </p:nvSpPr>
        <p:spPr>
          <a:xfrm>
            <a:off x="7214497" y="4280307"/>
            <a:ext cx="1291349" cy="207749"/>
          </a:xfrm>
          <a:prstGeom prst="rect">
            <a:avLst/>
          </a:prstGeom>
          <a:noFill/>
        </p:spPr>
        <p:txBody>
          <a:bodyPr wrap="square" lIns="0" tIns="0" rIns="0" bIns="0" rtlCol="0">
            <a:spAutoFit/>
          </a:bodyPr>
          <a:lstStyle/>
          <a:p>
            <a:pPr algn="ctr" defTabSz="685800">
              <a:defRPr/>
            </a:pPr>
            <a:r>
              <a:rPr lang="en-US" sz="1350" dirty="0">
                <a:solidFill>
                  <a:prstClr val="white"/>
                </a:solidFill>
                <a:latin typeface="Montserrat SemiBold" panose="00000700000000000000" pitchFamily="50" charset="0"/>
                <a:cs typeface="Poppins SemiBold" panose="02000000000000000000" pitchFamily="2" charset="0"/>
              </a:rPr>
              <a:t>2017-2021</a:t>
            </a:r>
            <a:endParaRPr lang="en-US" sz="1350" dirty="0">
              <a:solidFill>
                <a:srgbClr val="212745"/>
              </a:solidFill>
              <a:latin typeface="Montserrat SemiBold" panose="00000700000000000000" pitchFamily="50" charset="0"/>
              <a:cs typeface="Poppins SemiBold" panose="02000000000000000000" pitchFamily="2" charset="0"/>
            </a:endParaRPr>
          </a:p>
        </p:txBody>
      </p:sp>
      <p:sp>
        <p:nvSpPr>
          <p:cNvPr id="60" name="Rectángulo 59">
            <a:extLst>
              <a:ext uri="{FF2B5EF4-FFF2-40B4-BE49-F238E27FC236}">
                <a16:creationId xmlns:a16="http://schemas.microsoft.com/office/drawing/2014/main" id="{78824E49-0865-4121-B8AB-D1CD6903BB54}"/>
              </a:ext>
            </a:extLst>
          </p:cNvPr>
          <p:cNvSpPr/>
          <p:nvPr/>
        </p:nvSpPr>
        <p:spPr>
          <a:xfrm>
            <a:off x="1046339" y="4282447"/>
            <a:ext cx="727865" cy="20799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61" name="TextBox 24">
            <a:extLst>
              <a:ext uri="{FF2B5EF4-FFF2-40B4-BE49-F238E27FC236}">
                <a16:creationId xmlns:a16="http://schemas.microsoft.com/office/drawing/2014/main" id="{809ACA6B-C18A-4CCE-B356-6DAF98667B2A}"/>
              </a:ext>
            </a:extLst>
          </p:cNvPr>
          <p:cNvSpPr txBox="1"/>
          <p:nvPr/>
        </p:nvSpPr>
        <p:spPr>
          <a:xfrm>
            <a:off x="1015531" y="4285124"/>
            <a:ext cx="818096" cy="207749"/>
          </a:xfrm>
          <a:prstGeom prst="rect">
            <a:avLst/>
          </a:prstGeom>
          <a:noFill/>
        </p:spPr>
        <p:txBody>
          <a:bodyPr wrap="square" lIns="0" tIns="0" rIns="0" bIns="0" rtlCol="0">
            <a:spAutoFit/>
          </a:bodyPr>
          <a:lstStyle/>
          <a:p>
            <a:pPr algn="ctr" defTabSz="685800">
              <a:defRPr/>
            </a:pPr>
            <a:r>
              <a:rPr lang="en-US" sz="1350" dirty="0">
                <a:solidFill>
                  <a:prstClr val="white"/>
                </a:solidFill>
                <a:latin typeface="Montserrat SemiBold" panose="00000700000000000000" pitchFamily="50" charset="0"/>
                <a:cs typeface="Poppins SemiBold" panose="02000000000000000000" pitchFamily="2" charset="0"/>
              </a:rPr>
              <a:t>2000</a:t>
            </a:r>
            <a:endParaRPr lang="en-US" sz="1350" dirty="0">
              <a:solidFill>
                <a:srgbClr val="212745"/>
              </a:solidFill>
              <a:latin typeface="Montserrat SemiBold" panose="00000700000000000000" pitchFamily="50" charset="0"/>
              <a:cs typeface="Poppins SemiBold" panose="02000000000000000000" pitchFamily="2" charset="0"/>
            </a:endParaRPr>
          </a:p>
        </p:txBody>
      </p:sp>
      <p:sp>
        <p:nvSpPr>
          <p:cNvPr id="62" name="CuadroTexto 61">
            <a:extLst>
              <a:ext uri="{FF2B5EF4-FFF2-40B4-BE49-F238E27FC236}">
                <a16:creationId xmlns:a16="http://schemas.microsoft.com/office/drawing/2014/main" id="{B2903D8D-33AD-4E8C-90F6-F737BB4D4A68}"/>
              </a:ext>
            </a:extLst>
          </p:cNvPr>
          <p:cNvSpPr txBox="1"/>
          <p:nvPr/>
        </p:nvSpPr>
        <p:spPr>
          <a:xfrm>
            <a:off x="2708295" y="2569567"/>
            <a:ext cx="907343" cy="473206"/>
          </a:xfrm>
          <a:prstGeom prst="rect">
            <a:avLst/>
          </a:prstGeom>
          <a:noFill/>
        </p:spPr>
        <p:txBody>
          <a:bodyPr wrap="square">
            <a:spAutoFit/>
          </a:bodyPr>
          <a:lstStyle/>
          <a:p>
            <a:pPr defTabSz="685800">
              <a:defRPr/>
            </a:pPr>
            <a:r>
              <a:rPr lang="es-ES" sz="825" dirty="0" err="1">
                <a:solidFill>
                  <a:prstClr val="white"/>
                </a:solidFill>
                <a:latin typeface="Montserrat Light" panose="00000400000000000000" pitchFamily="50" charset="0"/>
                <a:cs typeface="Poppins" panose="02000000000000000000" pitchFamily="2" charset="0"/>
              </a:rPr>
              <a:t>Act</a:t>
            </a:r>
            <a:r>
              <a:rPr lang="es-ES" sz="825" dirty="0">
                <a:solidFill>
                  <a:prstClr val="white"/>
                </a:solidFill>
                <a:latin typeface="Montserrat Light" panose="00000400000000000000" pitchFamily="50" charset="0"/>
                <a:cs typeface="Poppins" panose="02000000000000000000" pitchFamily="2" charset="0"/>
              </a:rPr>
              <a:t> 975 </a:t>
            </a:r>
            <a:r>
              <a:rPr lang="es-ES" sz="825" dirty="0" err="1">
                <a:solidFill>
                  <a:prstClr val="white"/>
                </a:solidFill>
                <a:latin typeface="Montserrat Light" panose="00000400000000000000" pitchFamily="50" charset="0"/>
                <a:cs typeface="Poppins" panose="02000000000000000000" pitchFamily="2" charset="0"/>
              </a:rPr>
              <a:t>of</a:t>
            </a:r>
            <a:r>
              <a:rPr lang="es-ES" sz="825" dirty="0">
                <a:solidFill>
                  <a:prstClr val="white"/>
                </a:solidFill>
                <a:latin typeface="Montserrat Light" panose="00000400000000000000" pitchFamily="50" charset="0"/>
                <a:cs typeface="Poppins" panose="02000000000000000000" pitchFamily="2" charset="0"/>
              </a:rPr>
              <a:t> 2005 Justicia y Paz (CNRR)</a:t>
            </a:r>
            <a:endParaRPr lang="en-US" sz="825" dirty="0">
              <a:solidFill>
                <a:prstClr val="white"/>
              </a:solidFill>
              <a:latin typeface="Montserrat Light" panose="00000400000000000000" pitchFamily="50" charset="0"/>
              <a:cs typeface="Poppins" panose="02000000000000000000" pitchFamily="2" charset="0"/>
            </a:endParaRPr>
          </a:p>
        </p:txBody>
      </p:sp>
      <p:sp>
        <p:nvSpPr>
          <p:cNvPr id="63" name="CuadroTexto 62">
            <a:extLst>
              <a:ext uri="{FF2B5EF4-FFF2-40B4-BE49-F238E27FC236}">
                <a16:creationId xmlns:a16="http://schemas.microsoft.com/office/drawing/2014/main" id="{3F5950CE-D558-465A-A4D2-2795A45B6389}"/>
              </a:ext>
            </a:extLst>
          </p:cNvPr>
          <p:cNvSpPr txBox="1"/>
          <p:nvPr/>
        </p:nvSpPr>
        <p:spPr>
          <a:xfrm>
            <a:off x="1706379" y="3117799"/>
            <a:ext cx="1371920" cy="600164"/>
          </a:xfrm>
          <a:prstGeom prst="rect">
            <a:avLst/>
          </a:prstGeom>
          <a:noFill/>
        </p:spPr>
        <p:txBody>
          <a:bodyPr wrap="square">
            <a:spAutoFit/>
          </a:bodyPr>
          <a:lstStyle/>
          <a:p>
            <a:pPr defTabSz="685800">
              <a:defRPr/>
            </a:pPr>
            <a:r>
              <a:rPr lang="es-ES" sz="825" dirty="0" err="1">
                <a:solidFill>
                  <a:prstClr val="white"/>
                </a:solidFill>
                <a:latin typeface="Montserrat Light" panose="00000400000000000000" pitchFamily="50" charset="0"/>
                <a:cs typeface="Poppins" panose="02000000000000000000" pitchFamily="2" charset="0"/>
              </a:rPr>
              <a:t>Constititional</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Court</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Sentence</a:t>
            </a:r>
            <a:r>
              <a:rPr lang="es-ES" sz="825" dirty="0">
                <a:solidFill>
                  <a:prstClr val="white"/>
                </a:solidFill>
                <a:latin typeface="Montserrat Light" panose="00000400000000000000" pitchFamily="50" charset="0"/>
                <a:cs typeface="Poppins" panose="02000000000000000000" pitchFamily="2" charset="0"/>
              </a:rPr>
              <a:t> T025 </a:t>
            </a:r>
            <a:r>
              <a:rPr lang="es-ES" sz="825" dirty="0" err="1">
                <a:solidFill>
                  <a:prstClr val="white"/>
                </a:solidFill>
                <a:latin typeface="Montserrat Light" panose="00000400000000000000" pitchFamily="50" charset="0"/>
                <a:cs typeface="Poppins" panose="02000000000000000000" pitchFamily="2" charset="0"/>
              </a:rPr>
              <a:t>on</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unconstitutional</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state</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of</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affairs</a:t>
            </a:r>
            <a:r>
              <a:rPr lang="es-ES" sz="825" dirty="0">
                <a:solidFill>
                  <a:prstClr val="white"/>
                </a:solidFill>
                <a:latin typeface="Montserrat Light" panose="00000400000000000000" pitchFamily="50" charset="0"/>
                <a:cs typeface="Poppins" panose="02000000000000000000" pitchFamily="2" charset="0"/>
              </a:rPr>
              <a:t> for IDP</a:t>
            </a:r>
            <a:endParaRPr lang="en-US" sz="825" dirty="0">
              <a:solidFill>
                <a:prstClr val="white"/>
              </a:solidFill>
              <a:latin typeface="Montserrat Light" panose="00000400000000000000" pitchFamily="50" charset="0"/>
              <a:cs typeface="Poppins" panose="02000000000000000000" pitchFamily="2" charset="0"/>
            </a:endParaRPr>
          </a:p>
        </p:txBody>
      </p:sp>
      <p:sp>
        <p:nvSpPr>
          <p:cNvPr id="69" name="CuadroTexto 68">
            <a:extLst>
              <a:ext uri="{FF2B5EF4-FFF2-40B4-BE49-F238E27FC236}">
                <a16:creationId xmlns:a16="http://schemas.microsoft.com/office/drawing/2014/main" id="{803D7C6E-CF92-4ABE-96B1-5368F540B33F}"/>
              </a:ext>
            </a:extLst>
          </p:cNvPr>
          <p:cNvSpPr txBox="1"/>
          <p:nvPr/>
        </p:nvSpPr>
        <p:spPr>
          <a:xfrm>
            <a:off x="3651214" y="3198658"/>
            <a:ext cx="1418573" cy="600164"/>
          </a:xfrm>
          <a:prstGeom prst="rect">
            <a:avLst/>
          </a:prstGeom>
          <a:noFill/>
        </p:spPr>
        <p:txBody>
          <a:bodyPr wrap="square">
            <a:spAutoFit/>
          </a:bodyPr>
          <a:lstStyle/>
          <a:p>
            <a:pPr defTabSz="685800">
              <a:defRPr/>
            </a:pPr>
            <a:r>
              <a:rPr lang="es-ES" sz="825" dirty="0" err="1">
                <a:solidFill>
                  <a:prstClr val="white"/>
                </a:solidFill>
                <a:latin typeface="Montserrat Light" panose="00000400000000000000" pitchFamily="50" charset="0"/>
                <a:cs typeface="Poppins" panose="02000000000000000000" pitchFamily="2" charset="0"/>
              </a:rPr>
              <a:t>Act</a:t>
            </a:r>
            <a:r>
              <a:rPr lang="es-ES" sz="825" dirty="0">
                <a:solidFill>
                  <a:prstClr val="white"/>
                </a:solidFill>
                <a:latin typeface="Montserrat Light" panose="00000400000000000000" pitchFamily="50" charset="0"/>
                <a:cs typeface="Poppins" panose="02000000000000000000" pitchFamily="2" charset="0"/>
              </a:rPr>
              <a:t> 1448 </a:t>
            </a:r>
            <a:r>
              <a:rPr lang="es-ES" sz="825" dirty="0" err="1">
                <a:solidFill>
                  <a:prstClr val="white"/>
                </a:solidFill>
                <a:latin typeface="Montserrat Light" panose="00000400000000000000" pitchFamily="50" charset="0"/>
                <a:cs typeface="Poppins" panose="02000000000000000000" pitchFamily="2" charset="0"/>
              </a:rPr>
              <a:t>of</a:t>
            </a:r>
            <a:r>
              <a:rPr lang="es-ES" sz="825" dirty="0">
                <a:solidFill>
                  <a:prstClr val="white"/>
                </a:solidFill>
                <a:latin typeface="Montserrat Light" panose="00000400000000000000" pitchFamily="50" charset="0"/>
                <a:cs typeface="Poppins" panose="02000000000000000000" pitchFamily="2" charset="0"/>
              </a:rPr>
              <a:t> 2011 </a:t>
            </a:r>
            <a:r>
              <a:rPr lang="es-ES" sz="825" dirty="0" err="1">
                <a:solidFill>
                  <a:prstClr val="white"/>
                </a:solidFill>
                <a:latin typeface="Montserrat Light" panose="00000400000000000000" pitchFamily="50" charset="0"/>
                <a:cs typeface="Poppins" panose="02000000000000000000" pitchFamily="2" charset="0"/>
              </a:rPr>
              <a:t>on</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Victims</a:t>
            </a:r>
            <a:r>
              <a:rPr lang="es-ES" sz="825" dirty="0">
                <a:solidFill>
                  <a:prstClr val="white"/>
                </a:solidFill>
                <a:latin typeface="Montserrat Light" panose="00000400000000000000" pitchFamily="50" charset="0"/>
                <a:cs typeface="Poppins" panose="02000000000000000000" pitchFamily="2" charset="0"/>
              </a:rPr>
              <a:t> and </a:t>
            </a:r>
            <a:r>
              <a:rPr lang="es-ES" sz="825" dirty="0" err="1">
                <a:solidFill>
                  <a:prstClr val="white"/>
                </a:solidFill>
                <a:latin typeface="Montserrat Light" panose="00000400000000000000" pitchFamily="50" charset="0"/>
                <a:cs typeface="Poppins" panose="02000000000000000000" pitchFamily="2" charset="0"/>
              </a:rPr>
              <a:t>Land</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Restitution</a:t>
            </a:r>
            <a:r>
              <a:rPr lang="es-ES" sz="825" dirty="0">
                <a:solidFill>
                  <a:prstClr val="white"/>
                </a:solidFill>
                <a:latin typeface="Montserrat Light" panose="00000400000000000000" pitchFamily="50" charset="0"/>
                <a:cs typeface="Poppins" panose="02000000000000000000" pitchFamily="2" charset="0"/>
              </a:rPr>
              <a:t> – </a:t>
            </a:r>
            <a:r>
              <a:rPr lang="es-ES" sz="825" dirty="0" err="1">
                <a:solidFill>
                  <a:prstClr val="white"/>
                </a:solidFill>
                <a:latin typeface="Montserrat Light" panose="00000400000000000000" pitchFamily="50" charset="0"/>
                <a:cs typeface="Poppins" panose="02000000000000000000" pitchFamily="2" charset="0"/>
              </a:rPr>
              <a:t>Creation</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of</a:t>
            </a:r>
            <a:r>
              <a:rPr lang="es-ES" sz="825" dirty="0">
                <a:solidFill>
                  <a:prstClr val="white"/>
                </a:solidFill>
                <a:latin typeface="Montserrat Light" panose="00000400000000000000" pitchFamily="50" charset="0"/>
                <a:cs typeface="Poppins" panose="02000000000000000000" pitchFamily="2" charset="0"/>
              </a:rPr>
              <a:t> SNARIV</a:t>
            </a:r>
            <a:endParaRPr lang="en-US" sz="825" dirty="0">
              <a:solidFill>
                <a:prstClr val="white"/>
              </a:solidFill>
              <a:latin typeface="Montserrat Light" panose="00000400000000000000" pitchFamily="50" charset="0"/>
              <a:cs typeface="Poppins" panose="02000000000000000000" pitchFamily="2" charset="0"/>
            </a:endParaRPr>
          </a:p>
        </p:txBody>
      </p:sp>
      <p:sp>
        <p:nvSpPr>
          <p:cNvPr id="73" name="CuadroTexto 72">
            <a:extLst>
              <a:ext uri="{FF2B5EF4-FFF2-40B4-BE49-F238E27FC236}">
                <a16:creationId xmlns:a16="http://schemas.microsoft.com/office/drawing/2014/main" id="{33C6DF63-BE20-4F99-B0C3-F5610F1EEC69}"/>
              </a:ext>
            </a:extLst>
          </p:cNvPr>
          <p:cNvSpPr txBox="1"/>
          <p:nvPr/>
        </p:nvSpPr>
        <p:spPr>
          <a:xfrm>
            <a:off x="5737885" y="3422358"/>
            <a:ext cx="895942" cy="346249"/>
          </a:xfrm>
          <a:prstGeom prst="rect">
            <a:avLst/>
          </a:prstGeom>
          <a:noFill/>
        </p:spPr>
        <p:txBody>
          <a:bodyPr wrap="square">
            <a:spAutoFit/>
          </a:bodyPr>
          <a:lstStyle/>
          <a:p>
            <a:pPr defTabSz="685800">
              <a:defRPr/>
            </a:pPr>
            <a:r>
              <a:rPr lang="es-ES" sz="825" dirty="0">
                <a:solidFill>
                  <a:prstClr val="white"/>
                </a:solidFill>
                <a:latin typeface="Montserrat Light" panose="00000400000000000000" pitchFamily="50" charset="0"/>
                <a:cs typeface="Poppins" panose="02000000000000000000" pitchFamily="2" charset="0"/>
              </a:rPr>
              <a:t>Final </a:t>
            </a:r>
            <a:r>
              <a:rPr lang="es-ES" sz="825" dirty="0" err="1">
                <a:solidFill>
                  <a:prstClr val="white"/>
                </a:solidFill>
                <a:latin typeface="Montserrat Light" panose="00000400000000000000" pitchFamily="50" charset="0"/>
                <a:cs typeface="Poppins" panose="02000000000000000000" pitchFamily="2" charset="0"/>
              </a:rPr>
              <a:t>Peace</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Agreement</a:t>
            </a:r>
            <a:endParaRPr lang="en-US" sz="825" dirty="0">
              <a:solidFill>
                <a:prstClr val="white"/>
              </a:solidFill>
              <a:latin typeface="Montserrat Light" panose="00000400000000000000" pitchFamily="50" charset="0"/>
              <a:cs typeface="Poppins" panose="02000000000000000000" pitchFamily="2" charset="0"/>
            </a:endParaRPr>
          </a:p>
        </p:txBody>
      </p:sp>
      <p:sp>
        <p:nvSpPr>
          <p:cNvPr id="79" name="CuadroTexto 78">
            <a:extLst>
              <a:ext uri="{FF2B5EF4-FFF2-40B4-BE49-F238E27FC236}">
                <a16:creationId xmlns:a16="http://schemas.microsoft.com/office/drawing/2014/main" id="{DB0B531F-1D17-4686-9661-CFE6AB98C38A}"/>
              </a:ext>
            </a:extLst>
          </p:cNvPr>
          <p:cNvSpPr txBox="1"/>
          <p:nvPr/>
        </p:nvSpPr>
        <p:spPr>
          <a:xfrm>
            <a:off x="6625428" y="2986093"/>
            <a:ext cx="1650325" cy="727122"/>
          </a:xfrm>
          <a:prstGeom prst="rect">
            <a:avLst/>
          </a:prstGeom>
          <a:noFill/>
        </p:spPr>
        <p:txBody>
          <a:bodyPr wrap="square">
            <a:spAutoFit/>
          </a:bodyPr>
          <a:lstStyle/>
          <a:p>
            <a:pPr defTabSz="685800">
              <a:defRPr/>
            </a:pPr>
            <a:r>
              <a:rPr lang="es-ES" sz="825" dirty="0">
                <a:solidFill>
                  <a:prstClr val="white"/>
                </a:solidFill>
                <a:latin typeface="Montserrat Light" panose="00000400000000000000" pitchFamily="50" charset="0"/>
                <a:cs typeface="Poppins" panose="02000000000000000000" pitchFamily="2" charset="0"/>
              </a:rPr>
              <a:t>Legislative </a:t>
            </a:r>
            <a:r>
              <a:rPr lang="es-ES" sz="825" dirty="0" err="1">
                <a:solidFill>
                  <a:prstClr val="white"/>
                </a:solidFill>
                <a:latin typeface="Montserrat Light" panose="00000400000000000000" pitchFamily="50" charset="0"/>
                <a:cs typeface="Poppins" panose="02000000000000000000" pitchFamily="2" charset="0"/>
              </a:rPr>
              <a:t>Act</a:t>
            </a:r>
            <a:r>
              <a:rPr lang="es-ES" sz="825" dirty="0">
                <a:solidFill>
                  <a:prstClr val="white"/>
                </a:solidFill>
                <a:latin typeface="Montserrat Light" panose="00000400000000000000" pitchFamily="50" charset="0"/>
                <a:cs typeface="Poppins" panose="02000000000000000000" pitchFamily="2" charset="0"/>
              </a:rPr>
              <a:t> 01 </a:t>
            </a:r>
            <a:r>
              <a:rPr lang="es-ES" sz="825" dirty="0" err="1">
                <a:solidFill>
                  <a:prstClr val="white"/>
                </a:solidFill>
                <a:latin typeface="Montserrat Light" panose="00000400000000000000" pitchFamily="50" charset="0"/>
                <a:cs typeface="Poppins" panose="02000000000000000000" pitchFamily="2" charset="0"/>
              </a:rPr>
              <a:t>of</a:t>
            </a:r>
            <a:r>
              <a:rPr lang="es-ES" sz="825" dirty="0">
                <a:solidFill>
                  <a:prstClr val="white"/>
                </a:solidFill>
                <a:latin typeface="Montserrat Light" panose="00000400000000000000" pitchFamily="50" charset="0"/>
                <a:cs typeface="Poppins" panose="02000000000000000000" pitchFamily="2" charset="0"/>
              </a:rPr>
              <a:t> 2017</a:t>
            </a:r>
          </a:p>
          <a:p>
            <a:pPr defTabSz="685800">
              <a:defRPr/>
            </a:pPr>
            <a:r>
              <a:rPr lang="es-ES" sz="825" dirty="0" err="1">
                <a:solidFill>
                  <a:prstClr val="white"/>
                </a:solidFill>
                <a:latin typeface="Montserrat Light" panose="00000400000000000000" pitchFamily="50" charset="0"/>
                <a:cs typeface="Poppins" panose="02000000000000000000" pitchFamily="2" charset="0"/>
              </a:rPr>
              <a:t>Creation</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of</a:t>
            </a:r>
            <a:r>
              <a:rPr lang="es-ES" sz="825" dirty="0">
                <a:solidFill>
                  <a:prstClr val="white"/>
                </a:solidFill>
                <a:latin typeface="Montserrat Light" panose="00000400000000000000" pitchFamily="50" charset="0"/>
                <a:cs typeface="Poppins" panose="02000000000000000000" pitchFamily="2" charset="0"/>
              </a:rPr>
              <a:t> Comprehensive </a:t>
            </a:r>
            <a:r>
              <a:rPr lang="es-ES" sz="825" dirty="0" err="1">
                <a:solidFill>
                  <a:prstClr val="white"/>
                </a:solidFill>
                <a:latin typeface="Montserrat Light" panose="00000400000000000000" pitchFamily="50" charset="0"/>
                <a:cs typeface="Poppins" panose="02000000000000000000" pitchFamily="2" charset="0"/>
              </a:rPr>
              <a:t>System</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of</a:t>
            </a:r>
            <a:r>
              <a:rPr lang="es-ES" sz="825" dirty="0">
                <a:solidFill>
                  <a:prstClr val="white"/>
                </a:solidFill>
                <a:latin typeface="Montserrat Light" panose="00000400000000000000" pitchFamily="50" charset="0"/>
                <a:cs typeface="Poppins" panose="02000000000000000000" pitchFamily="2" charset="0"/>
              </a:rPr>
              <a:t> </a:t>
            </a:r>
            <a:r>
              <a:rPr lang="es-ES" sz="825" dirty="0" err="1">
                <a:solidFill>
                  <a:prstClr val="white"/>
                </a:solidFill>
                <a:latin typeface="Montserrat Light" panose="00000400000000000000" pitchFamily="50" charset="0"/>
                <a:cs typeface="Poppins" panose="02000000000000000000" pitchFamily="2" charset="0"/>
              </a:rPr>
              <a:t>Truth</a:t>
            </a:r>
            <a:r>
              <a:rPr lang="es-ES" sz="825" dirty="0">
                <a:solidFill>
                  <a:prstClr val="white"/>
                </a:solidFill>
                <a:latin typeface="Montserrat Light" panose="00000400000000000000" pitchFamily="50" charset="0"/>
                <a:cs typeface="Poppins" panose="02000000000000000000" pitchFamily="2" charset="0"/>
              </a:rPr>
              <a:t>, Justice, </a:t>
            </a:r>
            <a:r>
              <a:rPr lang="es-ES" sz="825" dirty="0" err="1">
                <a:solidFill>
                  <a:prstClr val="white"/>
                </a:solidFill>
                <a:latin typeface="Montserrat Light" panose="00000400000000000000" pitchFamily="50" charset="0"/>
                <a:cs typeface="Poppins" panose="02000000000000000000" pitchFamily="2" charset="0"/>
              </a:rPr>
              <a:t>Reparation</a:t>
            </a:r>
            <a:r>
              <a:rPr lang="es-ES" sz="825" dirty="0">
                <a:solidFill>
                  <a:prstClr val="white"/>
                </a:solidFill>
                <a:latin typeface="Montserrat Light" panose="00000400000000000000" pitchFamily="50" charset="0"/>
                <a:cs typeface="Poppins" panose="02000000000000000000" pitchFamily="2" charset="0"/>
              </a:rPr>
              <a:t> and Non-</a:t>
            </a:r>
            <a:r>
              <a:rPr lang="es-ES" sz="825" dirty="0" err="1">
                <a:solidFill>
                  <a:prstClr val="white"/>
                </a:solidFill>
                <a:latin typeface="Montserrat Light" panose="00000400000000000000" pitchFamily="50" charset="0"/>
                <a:cs typeface="Poppins" panose="02000000000000000000" pitchFamily="2" charset="0"/>
              </a:rPr>
              <a:t>recurrence</a:t>
            </a:r>
            <a:endParaRPr lang="en-US" sz="825" dirty="0">
              <a:solidFill>
                <a:prstClr val="white"/>
              </a:solidFill>
              <a:latin typeface="Montserrat Light" panose="00000400000000000000" pitchFamily="50" charset="0"/>
              <a:cs typeface="Poppins" panose="02000000000000000000" pitchFamily="2" charset="0"/>
            </a:endParaRPr>
          </a:p>
        </p:txBody>
      </p:sp>
      <p:cxnSp>
        <p:nvCxnSpPr>
          <p:cNvPr id="89" name="Conector recto 88">
            <a:extLst>
              <a:ext uri="{FF2B5EF4-FFF2-40B4-BE49-F238E27FC236}">
                <a16:creationId xmlns:a16="http://schemas.microsoft.com/office/drawing/2014/main" id="{348469BE-98FD-4EDE-93FE-6332D1C90791}"/>
              </a:ext>
            </a:extLst>
          </p:cNvPr>
          <p:cNvCxnSpPr>
            <a:cxnSpLocks/>
          </p:cNvCxnSpPr>
          <p:nvPr/>
        </p:nvCxnSpPr>
        <p:spPr>
          <a:xfrm flipH="1" flipV="1">
            <a:off x="2331175" y="3764194"/>
            <a:ext cx="6995" cy="508181"/>
          </a:xfrm>
          <a:prstGeom prst="line">
            <a:avLst/>
          </a:prstGeom>
          <a:ln>
            <a:solidFill>
              <a:srgbClr val="21306A"/>
            </a:solidFill>
          </a:ln>
        </p:spPr>
        <p:style>
          <a:lnRef idx="1">
            <a:schemeClr val="accent1"/>
          </a:lnRef>
          <a:fillRef idx="0">
            <a:schemeClr val="accent1"/>
          </a:fillRef>
          <a:effectRef idx="0">
            <a:schemeClr val="accent1"/>
          </a:effectRef>
          <a:fontRef idx="minor">
            <a:schemeClr val="tx1"/>
          </a:fontRef>
        </p:style>
      </p:cxnSp>
      <p:sp>
        <p:nvSpPr>
          <p:cNvPr id="90" name="Elipse 89">
            <a:extLst>
              <a:ext uri="{FF2B5EF4-FFF2-40B4-BE49-F238E27FC236}">
                <a16:creationId xmlns:a16="http://schemas.microsoft.com/office/drawing/2014/main" id="{A05AE075-22DD-4108-8660-82AC37687318}"/>
              </a:ext>
            </a:extLst>
          </p:cNvPr>
          <p:cNvSpPr/>
          <p:nvPr/>
        </p:nvSpPr>
        <p:spPr>
          <a:xfrm>
            <a:off x="2285968" y="3681728"/>
            <a:ext cx="104405" cy="106333"/>
          </a:xfrm>
          <a:prstGeom prst="ellipse">
            <a:avLst/>
          </a:prstGeom>
          <a:solidFill>
            <a:srgbClr val="21306A"/>
          </a:solidFill>
          <a:ln>
            <a:solidFill>
              <a:srgbClr val="2130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91" name="Elipse 90">
            <a:extLst>
              <a:ext uri="{FF2B5EF4-FFF2-40B4-BE49-F238E27FC236}">
                <a16:creationId xmlns:a16="http://schemas.microsoft.com/office/drawing/2014/main" id="{F0FB16CE-72CC-4C6F-A2EB-BC16401D0020}"/>
              </a:ext>
            </a:extLst>
          </p:cNvPr>
          <p:cNvSpPr/>
          <p:nvPr/>
        </p:nvSpPr>
        <p:spPr>
          <a:xfrm>
            <a:off x="2959764" y="2995231"/>
            <a:ext cx="104405" cy="106333"/>
          </a:xfrm>
          <a:prstGeom prst="ellipse">
            <a:avLst/>
          </a:prstGeom>
          <a:solidFill>
            <a:srgbClr val="213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cxnSp>
        <p:nvCxnSpPr>
          <p:cNvPr id="92" name="Conector recto 91">
            <a:extLst>
              <a:ext uri="{FF2B5EF4-FFF2-40B4-BE49-F238E27FC236}">
                <a16:creationId xmlns:a16="http://schemas.microsoft.com/office/drawing/2014/main" id="{B9B558CB-F9C5-4C40-B36B-B7D1918AAC80}"/>
              </a:ext>
            </a:extLst>
          </p:cNvPr>
          <p:cNvCxnSpPr>
            <a:cxnSpLocks/>
          </p:cNvCxnSpPr>
          <p:nvPr/>
        </p:nvCxnSpPr>
        <p:spPr>
          <a:xfrm flipH="1" flipV="1">
            <a:off x="3000730" y="2996941"/>
            <a:ext cx="12131" cy="1273724"/>
          </a:xfrm>
          <a:prstGeom prst="line">
            <a:avLst/>
          </a:prstGeom>
          <a:ln>
            <a:solidFill>
              <a:srgbClr val="21306A"/>
            </a:solidFill>
          </a:ln>
        </p:spPr>
        <p:style>
          <a:lnRef idx="1">
            <a:schemeClr val="accent1"/>
          </a:lnRef>
          <a:fillRef idx="0">
            <a:schemeClr val="accent1"/>
          </a:fillRef>
          <a:effectRef idx="0">
            <a:schemeClr val="accent1"/>
          </a:effectRef>
          <a:fontRef idx="minor">
            <a:schemeClr val="tx1"/>
          </a:fontRef>
        </p:style>
      </p:cxnSp>
      <p:cxnSp>
        <p:nvCxnSpPr>
          <p:cNvPr id="96" name="Straight Connector 15">
            <a:extLst>
              <a:ext uri="{FF2B5EF4-FFF2-40B4-BE49-F238E27FC236}">
                <a16:creationId xmlns:a16="http://schemas.microsoft.com/office/drawing/2014/main" id="{58A28641-DADF-4FC6-8AE5-BC2C922AA107}"/>
              </a:ext>
            </a:extLst>
          </p:cNvPr>
          <p:cNvCxnSpPr>
            <a:cxnSpLocks/>
          </p:cNvCxnSpPr>
          <p:nvPr/>
        </p:nvCxnSpPr>
        <p:spPr>
          <a:xfrm flipH="1">
            <a:off x="-127036" y="745022"/>
            <a:ext cx="638174" cy="0"/>
          </a:xfrm>
          <a:prstGeom prst="line">
            <a:avLst/>
          </a:prstGeom>
          <a:ln w="76200">
            <a:solidFill>
              <a:srgbClr val="4FADF3"/>
            </a:solidFill>
          </a:ln>
        </p:spPr>
        <p:style>
          <a:lnRef idx="1">
            <a:schemeClr val="accent1"/>
          </a:lnRef>
          <a:fillRef idx="0">
            <a:schemeClr val="accent1"/>
          </a:fillRef>
          <a:effectRef idx="0">
            <a:schemeClr val="accent1"/>
          </a:effectRef>
          <a:fontRef idx="minor">
            <a:schemeClr val="tx1"/>
          </a:fontRef>
        </p:style>
      </p:cxnSp>
      <p:cxnSp>
        <p:nvCxnSpPr>
          <p:cNvPr id="116" name="Conector recto 115">
            <a:extLst>
              <a:ext uri="{FF2B5EF4-FFF2-40B4-BE49-F238E27FC236}">
                <a16:creationId xmlns:a16="http://schemas.microsoft.com/office/drawing/2014/main" id="{F158493A-3CC4-4021-8F70-A3B1DF2BFE8D}"/>
              </a:ext>
            </a:extLst>
          </p:cNvPr>
          <p:cNvCxnSpPr>
            <a:cxnSpLocks/>
          </p:cNvCxnSpPr>
          <p:nvPr/>
        </p:nvCxnSpPr>
        <p:spPr>
          <a:xfrm flipV="1">
            <a:off x="701772" y="3817360"/>
            <a:ext cx="0" cy="558889"/>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24">
            <a:extLst>
              <a:ext uri="{FF2B5EF4-FFF2-40B4-BE49-F238E27FC236}">
                <a16:creationId xmlns:a16="http://schemas.microsoft.com/office/drawing/2014/main" id="{393718BE-CFC8-4469-B88C-E42AD17AB5C0}"/>
              </a:ext>
            </a:extLst>
          </p:cNvPr>
          <p:cNvSpPr txBox="1"/>
          <p:nvPr/>
        </p:nvSpPr>
        <p:spPr>
          <a:xfrm>
            <a:off x="247826" y="4282694"/>
            <a:ext cx="819666" cy="207749"/>
          </a:xfrm>
          <a:prstGeom prst="rect">
            <a:avLst/>
          </a:prstGeom>
          <a:noFill/>
        </p:spPr>
        <p:txBody>
          <a:bodyPr wrap="square" lIns="0" tIns="0" rIns="0" bIns="0" rtlCol="0">
            <a:spAutoFit/>
          </a:bodyPr>
          <a:lstStyle/>
          <a:p>
            <a:pPr algn="ctr" defTabSz="685800">
              <a:defRPr/>
            </a:pPr>
            <a:r>
              <a:rPr lang="en-US" sz="1350" dirty="0">
                <a:solidFill>
                  <a:prstClr val="white"/>
                </a:solidFill>
                <a:latin typeface="Montserrat SemiBold" panose="00000700000000000000" pitchFamily="50" charset="0"/>
                <a:cs typeface="Poppins SemiBold" panose="02000000000000000000" pitchFamily="2" charset="0"/>
              </a:rPr>
              <a:t>1997</a:t>
            </a:r>
            <a:endParaRPr lang="en-US" sz="1350" dirty="0">
              <a:solidFill>
                <a:srgbClr val="212745"/>
              </a:solidFill>
              <a:latin typeface="Montserrat SemiBold" panose="00000700000000000000" pitchFamily="50" charset="0"/>
              <a:cs typeface="Poppins SemiBold" panose="02000000000000000000" pitchFamily="2" charset="0"/>
            </a:endParaRPr>
          </a:p>
        </p:txBody>
      </p:sp>
    </p:spTree>
    <p:extLst>
      <p:ext uri="{BB962C8B-B14F-4D97-AF65-F5344CB8AC3E}">
        <p14:creationId xmlns:p14="http://schemas.microsoft.com/office/powerpoint/2010/main" val="173159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AC26BE0-8A4E-4676-81FA-7BA50763D24C}"/>
              </a:ext>
            </a:extLst>
          </p:cNvPr>
          <p:cNvSpPr/>
          <p:nvPr/>
        </p:nvSpPr>
        <p:spPr>
          <a:xfrm>
            <a:off x="6126689" y="834572"/>
            <a:ext cx="3001361" cy="1514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685800">
              <a:buFont typeface="Arial" panose="020B0604020202020204" pitchFamily="34" charset="0"/>
              <a:buChar char="•"/>
            </a:pPr>
            <a:r>
              <a:rPr lang="es-ES" sz="1200" dirty="0" err="1">
                <a:solidFill>
                  <a:prstClr val="black"/>
                </a:solidFill>
                <a:latin typeface="Calibri" panose="020F0502020204030204"/>
              </a:rPr>
              <a:t>National</a:t>
            </a:r>
            <a:r>
              <a:rPr lang="es-ES" sz="1200" dirty="0">
                <a:solidFill>
                  <a:prstClr val="black"/>
                </a:solidFill>
                <a:latin typeface="Calibri" panose="020F0502020204030204"/>
              </a:rPr>
              <a:t> </a:t>
            </a:r>
            <a:r>
              <a:rPr lang="es-ES" sz="1200" dirty="0" err="1">
                <a:solidFill>
                  <a:prstClr val="black"/>
                </a:solidFill>
                <a:latin typeface="Calibri" panose="020F0502020204030204"/>
              </a:rPr>
              <a:t>court</a:t>
            </a:r>
            <a:r>
              <a:rPr lang="es-ES" sz="1200" dirty="0">
                <a:solidFill>
                  <a:prstClr val="black"/>
                </a:solidFill>
                <a:latin typeface="Calibri" panose="020F0502020204030204"/>
              </a:rPr>
              <a:t> </a:t>
            </a:r>
            <a:r>
              <a:rPr lang="es-ES" sz="1200" dirty="0" err="1">
                <a:solidFill>
                  <a:prstClr val="black"/>
                </a:solidFill>
                <a:latin typeface="Calibri" panose="020F0502020204030204"/>
              </a:rPr>
              <a:t>with</a:t>
            </a:r>
            <a:r>
              <a:rPr lang="es-ES" sz="1200" dirty="0">
                <a:solidFill>
                  <a:prstClr val="black"/>
                </a:solidFill>
                <a:latin typeface="Calibri" panose="020F0502020204030204"/>
              </a:rPr>
              <a:t> full </a:t>
            </a:r>
            <a:r>
              <a:rPr lang="es-ES" sz="1200" dirty="0" err="1">
                <a:solidFill>
                  <a:prstClr val="black"/>
                </a:solidFill>
                <a:latin typeface="Calibri" panose="020F0502020204030204"/>
              </a:rPr>
              <a:t>jurisdictional</a:t>
            </a:r>
            <a:r>
              <a:rPr lang="es-ES" sz="1200" dirty="0">
                <a:solidFill>
                  <a:prstClr val="black"/>
                </a:solidFill>
                <a:latin typeface="Calibri" panose="020F0502020204030204"/>
              </a:rPr>
              <a:t> </a:t>
            </a:r>
            <a:r>
              <a:rPr lang="es-ES" sz="1200" dirty="0" err="1">
                <a:solidFill>
                  <a:prstClr val="black"/>
                </a:solidFill>
                <a:latin typeface="Calibri" panose="020F0502020204030204"/>
              </a:rPr>
              <a:t>functions</a:t>
            </a:r>
            <a:endParaRPr lang="es-ES" sz="1200" dirty="0">
              <a:solidFill>
                <a:prstClr val="black"/>
              </a:solidFill>
              <a:latin typeface="Calibri" panose="020F0502020204030204"/>
            </a:endParaRPr>
          </a:p>
          <a:p>
            <a:pPr marL="214313" indent="-214313" defTabSz="685800">
              <a:buFont typeface="Arial" panose="020B0604020202020204" pitchFamily="34" charset="0"/>
              <a:buChar char="•"/>
            </a:pPr>
            <a:endParaRPr lang="es-ES" sz="1200" dirty="0">
              <a:solidFill>
                <a:prstClr val="black"/>
              </a:solidFill>
              <a:latin typeface="Calibri" panose="020F0502020204030204"/>
            </a:endParaRPr>
          </a:p>
          <a:p>
            <a:pPr marL="214313" indent="-214313" defTabSz="685800">
              <a:buFont typeface="Arial" panose="020B0604020202020204" pitchFamily="34" charset="0"/>
              <a:buChar char="•"/>
            </a:pPr>
            <a:r>
              <a:rPr lang="es-ES" sz="1200" dirty="0" err="1">
                <a:solidFill>
                  <a:prstClr val="black"/>
                </a:solidFill>
                <a:latin typeface="Calibri" panose="020F0502020204030204"/>
              </a:rPr>
              <a:t>Coordinated</a:t>
            </a:r>
            <a:r>
              <a:rPr lang="es-ES" sz="1200" dirty="0">
                <a:solidFill>
                  <a:prstClr val="black"/>
                </a:solidFill>
                <a:latin typeface="Calibri" panose="020F0502020204030204"/>
              </a:rPr>
              <a:t> </a:t>
            </a:r>
            <a:r>
              <a:rPr lang="es-ES" sz="1200" dirty="0" err="1">
                <a:solidFill>
                  <a:prstClr val="black"/>
                </a:solidFill>
                <a:latin typeface="Calibri" panose="020F0502020204030204"/>
              </a:rPr>
              <a:t>work</a:t>
            </a:r>
            <a:r>
              <a:rPr lang="es-ES" sz="1200" dirty="0">
                <a:solidFill>
                  <a:prstClr val="black"/>
                </a:solidFill>
                <a:latin typeface="Calibri" panose="020F0502020204030204"/>
              </a:rPr>
              <a:t> </a:t>
            </a:r>
            <a:r>
              <a:rPr lang="es-ES" sz="1200" dirty="0" err="1">
                <a:solidFill>
                  <a:prstClr val="black"/>
                </a:solidFill>
                <a:latin typeface="Calibri" panose="020F0502020204030204"/>
              </a:rPr>
              <a:t>with</a:t>
            </a:r>
            <a:r>
              <a:rPr lang="es-ES" sz="1200" dirty="0">
                <a:solidFill>
                  <a:prstClr val="black"/>
                </a:solidFill>
                <a:latin typeface="Calibri" panose="020F0502020204030204"/>
              </a:rPr>
              <a:t> </a:t>
            </a:r>
            <a:r>
              <a:rPr lang="es-ES" sz="1200" dirty="0" err="1">
                <a:solidFill>
                  <a:prstClr val="black"/>
                </a:solidFill>
                <a:latin typeface="Calibri" panose="020F0502020204030204"/>
              </a:rPr>
              <a:t>Truth</a:t>
            </a:r>
            <a:r>
              <a:rPr lang="es-ES" sz="1200" dirty="0">
                <a:solidFill>
                  <a:prstClr val="black"/>
                </a:solidFill>
                <a:latin typeface="Calibri" panose="020F0502020204030204"/>
              </a:rPr>
              <a:t> </a:t>
            </a:r>
            <a:r>
              <a:rPr lang="es-ES" sz="1200" dirty="0" err="1">
                <a:solidFill>
                  <a:prstClr val="black"/>
                </a:solidFill>
                <a:latin typeface="Calibri" panose="020F0502020204030204"/>
              </a:rPr>
              <a:t>Commission</a:t>
            </a:r>
            <a:r>
              <a:rPr lang="es-ES" sz="1200" dirty="0">
                <a:solidFill>
                  <a:prstClr val="black"/>
                </a:solidFill>
                <a:latin typeface="Calibri" panose="020F0502020204030204"/>
              </a:rPr>
              <a:t> (</a:t>
            </a:r>
            <a:r>
              <a:rPr lang="es-ES" sz="1200" dirty="0" err="1">
                <a:solidFill>
                  <a:prstClr val="black"/>
                </a:solidFill>
                <a:latin typeface="Calibri" panose="020F0502020204030204"/>
              </a:rPr>
              <a:t>concluded</a:t>
            </a:r>
            <a:r>
              <a:rPr lang="es-ES" sz="1200" dirty="0">
                <a:solidFill>
                  <a:prstClr val="black"/>
                </a:solidFill>
                <a:latin typeface="Calibri" panose="020F0502020204030204"/>
              </a:rPr>
              <a:t>) and </a:t>
            </a:r>
            <a:r>
              <a:rPr lang="es-ES" sz="1200" dirty="0" err="1">
                <a:solidFill>
                  <a:prstClr val="black"/>
                </a:solidFill>
                <a:latin typeface="Calibri" panose="020F0502020204030204"/>
              </a:rPr>
              <a:t>Search</a:t>
            </a:r>
            <a:r>
              <a:rPr lang="es-ES" sz="1200" dirty="0">
                <a:solidFill>
                  <a:prstClr val="black"/>
                </a:solidFill>
                <a:latin typeface="Calibri" panose="020F0502020204030204"/>
              </a:rPr>
              <a:t> </a:t>
            </a:r>
            <a:r>
              <a:rPr lang="es-ES" sz="1200" dirty="0" err="1">
                <a:solidFill>
                  <a:prstClr val="black"/>
                </a:solidFill>
                <a:latin typeface="Calibri" panose="020F0502020204030204"/>
              </a:rPr>
              <a:t>Unit</a:t>
            </a:r>
            <a:r>
              <a:rPr lang="es-ES" sz="1200" dirty="0">
                <a:solidFill>
                  <a:prstClr val="black"/>
                </a:solidFill>
                <a:latin typeface="Calibri" panose="020F0502020204030204"/>
              </a:rPr>
              <a:t> for </a:t>
            </a:r>
            <a:r>
              <a:rPr lang="es-ES" sz="1200" dirty="0" err="1">
                <a:solidFill>
                  <a:prstClr val="black"/>
                </a:solidFill>
                <a:latin typeface="Calibri" panose="020F0502020204030204"/>
              </a:rPr>
              <a:t>Missing</a:t>
            </a:r>
            <a:r>
              <a:rPr lang="es-ES" sz="1200" dirty="0">
                <a:solidFill>
                  <a:prstClr val="black"/>
                </a:solidFill>
                <a:latin typeface="Calibri" panose="020F0502020204030204"/>
              </a:rPr>
              <a:t> </a:t>
            </a:r>
            <a:r>
              <a:rPr lang="es-ES" sz="1200" dirty="0" err="1">
                <a:solidFill>
                  <a:prstClr val="black"/>
                </a:solidFill>
                <a:latin typeface="Calibri" panose="020F0502020204030204"/>
              </a:rPr>
              <a:t>Persons</a:t>
            </a:r>
            <a:endParaRPr lang="es-ES" sz="1200" dirty="0">
              <a:solidFill>
                <a:prstClr val="black"/>
              </a:solidFill>
              <a:latin typeface="Calibri" panose="020F0502020204030204"/>
            </a:endParaRPr>
          </a:p>
          <a:p>
            <a:pPr marL="214313" indent="-214313" defTabSz="685800">
              <a:buFont typeface="Arial" panose="020B0604020202020204" pitchFamily="34" charset="0"/>
              <a:buChar char="•"/>
            </a:pPr>
            <a:endParaRPr lang="es-ES" sz="1200" dirty="0">
              <a:solidFill>
                <a:prstClr val="black"/>
              </a:solidFill>
              <a:latin typeface="Calibri" panose="020F0502020204030204"/>
            </a:endParaRPr>
          </a:p>
          <a:p>
            <a:pPr marL="214313" indent="-214313" defTabSz="685800">
              <a:buFont typeface="Arial" panose="020B0604020202020204" pitchFamily="34" charset="0"/>
              <a:buChar char="•"/>
            </a:pPr>
            <a:r>
              <a:rPr lang="es-ES" sz="1200" dirty="0" err="1">
                <a:solidFill>
                  <a:prstClr val="black"/>
                </a:solidFill>
                <a:latin typeface="Calibri" panose="020F0502020204030204"/>
              </a:rPr>
              <a:t>Possibility</a:t>
            </a:r>
            <a:r>
              <a:rPr lang="es-ES" sz="1200" dirty="0">
                <a:solidFill>
                  <a:prstClr val="black"/>
                </a:solidFill>
                <a:latin typeface="Calibri" panose="020F0502020204030204"/>
              </a:rPr>
              <a:t> </a:t>
            </a:r>
            <a:r>
              <a:rPr lang="es-ES" sz="1200" dirty="0" err="1">
                <a:solidFill>
                  <a:prstClr val="black"/>
                </a:solidFill>
                <a:latin typeface="Calibri" panose="020F0502020204030204"/>
              </a:rPr>
              <a:t>of</a:t>
            </a:r>
            <a:r>
              <a:rPr lang="es-ES" sz="1200" dirty="0">
                <a:solidFill>
                  <a:prstClr val="black"/>
                </a:solidFill>
                <a:latin typeface="Calibri" panose="020F0502020204030204"/>
              </a:rPr>
              <a:t> </a:t>
            </a:r>
            <a:r>
              <a:rPr lang="es-ES" sz="1200" dirty="0" err="1">
                <a:solidFill>
                  <a:prstClr val="black"/>
                </a:solidFill>
                <a:latin typeface="Calibri" panose="020F0502020204030204"/>
              </a:rPr>
              <a:t>restorative</a:t>
            </a:r>
            <a:r>
              <a:rPr lang="es-ES" sz="1200" dirty="0">
                <a:solidFill>
                  <a:prstClr val="black"/>
                </a:solidFill>
                <a:latin typeface="Calibri" panose="020F0502020204030204"/>
              </a:rPr>
              <a:t> </a:t>
            </a:r>
            <a:r>
              <a:rPr lang="es-ES" sz="1200" dirty="0" err="1">
                <a:solidFill>
                  <a:prstClr val="black"/>
                </a:solidFill>
                <a:latin typeface="Calibri" panose="020F0502020204030204"/>
              </a:rPr>
              <a:t>sanctions</a:t>
            </a:r>
            <a:r>
              <a:rPr lang="es-ES" sz="1200" dirty="0">
                <a:solidFill>
                  <a:prstClr val="black"/>
                </a:solidFill>
                <a:latin typeface="Calibri" panose="020F0502020204030204"/>
              </a:rPr>
              <a:t> for </a:t>
            </a:r>
            <a:r>
              <a:rPr lang="es-ES" sz="1200" dirty="0" err="1">
                <a:solidFill>
                  <a:prstClr val="black"/>
                </a:solidFill>
                <a:latin typeface="Calibri" panose="020F0502020204030204"/>
              </a:rPr>
              <a:t>reparation</a:t>
            </a:r>
            <a:r>
              <a:rPr lang="es-ES" sz="1200" dirty="0">
                <a:solidFill>
                  <a:prstClr val="black"/>
                </a:solidFill>
                <a:latin typeface="Calibri" panose="020F0502020204030204"/>
              </a:rPr>
              <a:t> </a:t>
            </a:r>
            <a:r>
              <a:rPr lang="es-ES" sz="1200" dirty="0" err="1">
                <a:solidFill>
                  <a:prstClr val="black"/>
                </a:solidFill>
                <a:latin typeface="Calibri" panose="020F0502020204030204"/>
              </a:rPr>
              <a:t>to</a:t>
            </a:r>
            <a:r>
              <a:rPr lang="es-ES" sz="1200" dirty="0">
                <a:solidFill>
                  <a:prstClr val="black"/>
                </a:solidFill>
                <a:latin typeface="Calibri" panose="020F0502020204030204"/>
              </a:rPr>
              <a:t> </a:t>
            </a:r>
            <a:r>
              <a:rPr lang="es-ES" sz="1200" dirty="0" err="1">
                <a:solidFill>
                  <a:prstClr val="black"/>
                </a:solidFill>
                <a:latin typeface="Calibri" panose="020F0502020204030204"/>
              </a:rPr>
              <a:t>victims</a:t>
            </a:r>
            <a:r>
              <a:rPr lang="es-ES" sz="1200" dirty="0">
                <a:solidFill>
                  <a:prstClr val="black"/>
                </a:solidFill>
                <a:latin typeface="Calibri" panose="020F0502020204030204"/>
              </a:rPr>
              <a:t> and </a:t>
            </a:r>
            <a:r>
              <a:rPr lang="es-ES" sz="1200" dirty="0" err="1">
                <a:solidFill>
                  <a:prstClr val="black"/>
                </a:solidFill>
                <a:latin typeface="Calibri" panose="020F0502020204030204"/>
              </a:rPr>
              <a:t>reconciliation</a:t>
            </a:r>
            <a:r>
              <a:rPr lang="es-ES" sz="1200" dirty="0">
                <a:solidFill>
                  <a:prstClr val="black"/>
                </a:solidFill>
                <a:latin typeface="Calibri" panose="020F0502020204030204"/>
              </a:rPr>
              <a:t> </a:t>
            </a:r>
            <a:r>
              <a:rPr lang="es-ES" sz="1200" dirty="0" err="1">
                <a:solidFill>
                  <a:prstClr val="black"/>
                </a:solidFill>
                <a:latin typeface="Calibri" panose="020F0502020204030204"/>
              </a:rPr>
              <a:t>e.g</a:t>
            </a:r>
            <a:r>
              <a:rPr lang="es-ES" sz="1200" dirty="0">
                <a:solidFill>
                  <a:prstClr val="black"/>
                </a:solidFill>
                <a:latin typeface="Calibri" panose="020F0502020204030204"/>
              </a:rPr>
              <a:t>. </a:t>
            </a:r>
            <a:r>
              <a:rPr lang="es-ES" sz="1200" dirty="0" err="1">
                <a:solidFill>
                  <a:prstClr val="black"/>
                </a:solidFill>
                <a:latin typeface="Calibri" panose="020F0502020204030204"/>
              </a:rPr>
              <a:t>demining</a:t>
            </a:r>
            <a:r>
              <a:rPr lang="es-ES" sz="1200" dirty="0">
                <a:solidFill>
                  <a:prstClr val="black"/>
                </a:solidFill>
                <a:latin typeface="Calibri" panose="020F0502020204030204"/>
              </a:rPr>
              <a:t>, </a:t>
            </a:r>
            <a:r>
              <a:rPr lang="es-ES" sz="1200" dirty="0" err="1">
                <a:solidFill>
                  <a:prstClr val="black"/>
                </a:solidFill>
                <a:latin typeface="Calibri" panose="020F0502020204030204"/>
              </a:rPr>
              <a:t>search</a:t>
            </a:r>
            <a:r>
              <a:rPr lang="es-ES" sz="1200" dirty="0">
                <a:solidFill>
                  <a:prstClr val="black"/>
                </a:solidFill>
                <a:latin typeface="Calibri" panose="020F0502020204030204"/>
              </a:rPr>
              <a:t> for </a:t>
            </a:r>
            <a:r>
              <a:rPr lang="es-ES" sz="1200" dirty="0" err="1">
                <a:solidFill>
                  <a:prstClr val="black"/>
                </a:solidFill>
                <a:latin typeface="Calibri" panose="020F0502020204030204"/>
              </a:rPr>
              <a:t>missing</a:t>
            </a:r>
            <a:r>
              <a:rPr lang="es-ES" sz="1200" dirty="0">
                <a:solidFill>
                  <a:prstClr val="black"/>
                </a:solidFill>
                <a:latin typeface="Calibri" panose="020F0502020204030204"/>
              </a:rPr>
              <a:t> </a:t>
            </a:r>
            <a:r>
              <a:rPr lang="es-ES" sz="1200" dirty="0" err="1">
                <a:solidFill>
                  <a:prstClr val="black"/>
                </a:solidFill>
                <a:latin typeface="Calibri" panose="020F0502020204030204"/>
              </a:rPr>
              <a:t>persons</a:t>
            </a:r>
            <a:r>
              <a:rPr lang="es-ES" sz="1200" dirty="0">
                <a:solidFill>
                  <a:prstClr val="black"/>
                </a:solidFill>
                <a:latin typeface="Calibri" panose="020F0502020204030204"/>
              </a:rPr>
              <a:t>, </a:t>
            </a:r>
            <a:r>
              <a:rPr lang="es-ES" sz="1200" dirty="0" err="1">
                <a:solidFill>
                  <a:prstClr val="black"/>
                </a:solidFill>
                <a:latin typeface="Calibri" panose="020F0502020204030204"/>
              </a:rPr>
              <a:t>environmental</a:t>
            </a:r>
            <a:r>
              <a:rPr lang="es-ES" sz="1200" dirty="0">
                <a:solidFill>
                  <a:prstClr val="black"/>
                </a:solidFill>
                <a:latin typeface="Calibri" panose="020F0502020204030204"/>
              </a:rPr>
              <a:t> </a:t>
            </a:r>
            <a:r>
              <a:rPr lang="es-ES" sz="1200" dirty="0" err="1">
                <a:solidFill>
                  <a:prstClr val="black"/>
                </a:solidFill>
                <a:latin typeface="Calibri" panose="020F0502020204030204"/>
              </a:rPr>
              <a:t>restoration</a:t>
            </a:r>
            <a:endParaRPr lang="es-CO" sz="1200" dirty="0">
              <a:solidFill>
                <a:prstClr val="black"/>
              </a:solidFill>
              <a:latin typeface="Calibri" panose="020F0502020204030204"/>
            </a:endParaRPr>
          </a:p>
        </p:txBody>
      </p:sp>
      <p:sp>
        <p:nvSpPr>
          <p:cNvPr id="11" name="Заголовок 1">
            <a:extLst>
              <a:ext uri="{FF2B5EF4-FFF2-40B4-BE49-F238E27FC236}">
                <a16:creationId xmlns:a16="http://schemas.microsoft.com/office/drawing/2014/main" id="{628F62CE-C4BD-4423-A1A4-53D5E52E59C0}"/>
              </a:ext>
            </a:extLst>
          </p:cNvPr>
          <p:cNvSpPr txBox="1">
            <a:spLocks/>
          </p:cNvSpPr>
          <p:nvPr/>
        </p:nvSpPr>
        <p:spPr>
          <a:xfrm>
            <a:off x="184359" y="211593"/>
            <a:ext cx="3253256" cy="55006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2700" b="1" dirty="0">
                <a:solidFill>
                  <a:prstClr val="black"/>
                </a:solidFill>
                <a:latin typeface="Source Sans Pro" charset="0"/>
                <a:ea typeface="Source Sans Pro" charset="0"/>
              </a:rPr>
              <a:t>Special Jurisdiction for Peace</a:t>
            </a:r>
            <a:endParaRPr lang="es-CO" sz="2700" b="1" dirty="0">
              <a:solidFill>
                <a:prstClr val="black"/>
              </a:solidFill>
              <a:latin typeface="Source Sans Pro" charset="0"/>
              <a:ea typeface="Source Sans Pro" charset="0"/>
            </a:endParaRPr>
          </a:p>
        </p:txBody>
      </p:sp>
      <p:sp>
        <p:nvSpPr>
          <p:cNvPr id="2" name="Rectángulo 1">
            <a:extLst>
              <a:ext uri="{FF2B5EF4-FFF2-40B4-BE49-F238E27FC236}">
                <a16:creationId xmlns:a16="http://schemas.microsoft.com/office/drawing/2014/main" id="{D981126F-A357-4654-9D29-90C5EF8B7438}"/>
              </a:ext>
            </a:extLst>
          </p:cNvPr>
          <p:cNvSpPr/>
          <p:nvPr/>
        </p:nvSpPr>
        <p:spPr>
          <a:xfrm>
            <a:off x="247678" y="992685"/>
            <a:ext cx="3125498" cy="646331"/>
          </a:xfrm>
          <a:prstGeom prst="rect">
            <a:avLst/>
          </a:prstGeom>
        </p:spPr>
        <p:txBody>
          <a:bodyPr wrap="square">
            <a:spAutoFit/>
          </a:bodyPr>
          <a:lstStyle/>
          <a:p>
            <a:pPr defTabSz="685800"/>
            <a:r>
              <a:rPr lang="es-CO" altLang="es-CO" sz="1200" dirty="0" err="1">
                <a:solidFill>
                  <a:prstClr val="black"/>
                </a:solidFill>
                <a:latin typeface="Calibri" panose="020F0502020204030204"/>
              </a:rPr>
              <a:t>Investigate</a:t>
            </a:r>
            <a:r>
              <a:rPr lang="es-CO" altLang="es-CO" sz="1200" dirty="0">
                <a:solidFill>
                  <a:prstClr val="black"/>
                </a:solidFill>
                <a:latin typeface="Calibri" panose="020F0502020204030204"/>
              </a:rPr>
              <a:t>, </a:t>
            </a:r>
            <a:r>
              <a:rPr lang="es-CO" altLang="es-CO" sz="1200" dirty="0" err="1">
                <a:solidFill>
                  <a:prstClr val="black"/>
                </a:solidFill>
                <a:latin typeface="Calibri" panose="020F0502020204030204"/>
              </a:rPr>
              <a:t>clarify</a:t>
            </a:r>
            <a:r>
              <a:rPr lang="es-CO" altLang="es-CO" sz="1200" dirty="0">
                <a:solidFill>
                  <a:prstClr val="black"/>
                </a:solidFill>
                <a:latin typeface="Calibri" panose="020F0502020204030204"/>
              </a:rPr>
              <a:t>, </a:t>
            </a:r>
            <a:r>
              <a:rPr lang="es-CO" altLang="es-CO" sz="1200" dirty="0" err="1">
                <a:solidFill>
                  <a:prstClr val="black"/>
                </a:solidFill>
                <a:latin typeface="Calibri" panose="020F0502020204030204"/>
              </a:rPr>
              <a:t>judge</a:t>
            </a:r>
            <a:r>
              <a:rPr lang="es-CO" altLang="es-CO" sz="1200" dirty="0">
                <a:solidFill>
                  <a:prstClr val="black"/>
                </a:solidFill>
                <a:latin typeface="Calibri" panose="020F0502020204030204"/>
              </a:rPr>
              <a:t> and </a:t>
            </a:r>
            <a:r>
              <a:rPr lang="es-CO" altLang="es-CO" sz="1200" dirty="0" err="1">
                <a:solidFill>
                  <a:prstClr val="black"/>
                </a:solidFill>
                <a:latin typeface="Calibri" panose="020F0502020204030204"/>
              </a:rPr>
              <a:t>punish</a:t>
            </a:r>
            <a:r>
              <a:rPr lang="es-CO" altLang="es-CO" sz="1200" dirty="0">
                <a:solidFill>
                  <a:prstClr val="black"/>
                </a:solidFill>
                <a:latin typeface="Calibri" panose="020F0502020204030204"/>
              </a:rPr>
              <a:t> </a:t>
            </a:r>
            <a:r>
              <a:rPr lang="es-CO" altLang="es-CO" sz="1200" dirty="0" err="1">
                <a:solidFill>
                  <a:prstClr val="black"/>
                </a:solidFill>
                <a:latin typeface="Calibri" panose="020F0502020204030204"/>
              </a:rPr>
              <a:t>the</a:t>
            </a:r>
            <a:r>
              <a:rPr lang="es-CO" altLang="es-CO" sz="1200" dirty="0">
                <a:solidFill>
                  <a:prstClr val="black"/>
                </a:solidFill>
                <a:latin typeface="Calibri" panose="020F0502020204030204"/>
              </a:rPr>
              <a:t> </a:t>
            </a:r>
            <a:r>
              <a:rPr lang="es-CO" altLang="es-CO" sz="1200" dirty="0" err="1">
                <a:solidFill>
                  <a:prstClr val="black"/>
                </a:solidFill>
                <a:latin typeface="Calibri" panose="020F0502020204030204"/>
              </a:rPr>
              <a:t>most</a:t>
            </a:r>
            <a:r>
              <a:rPr lang="es-CO" altLang="es-CO" sz="1200" dirty="0">
                <a:solidFill>
                  <a:prstClr val="black"/>
                </a:solidFill>
                <a:latin typeface="Calibri" panose="020F0502020204030204"/>
              </a:rPr>
              <a:t> </a:t>
            </a:r>
            <a:r>
              <a:rPr lang="es-CO" altLang="es-CO" sz="1200" dirty="0" err="1">
                <a:solidFill>
                  <a:prstClr val="black"/>
                </a:solidFill>
                <a:latin typeface="Calibri" panose="020F0502020204030204"/>
              </a:rPr>
              <a:t>serious</a:t>
            </a:r>
            <a:r>
              <a:rPr lang="es-CO" altLang="es-CO" sz="1200" dirty="0">
                <a:solidFill>
                  <a:prstClr val="black"/>
                </a:solidFill>
                <a:latin typeface="Calibri" panose="020F0502020204030204"/>
              </a:rPr>
              <a:t> </a:t>
            </a:r>
            <a:r>
              <a:rPr lang="es-CO" altLang="es-CO" sz="1200" dirty="0" err="1">
                <a:solidFill>
                  <a:prstClr val="black"/>
                </a:solidFill>
                <a:latin typeface="Calibri" panose="020F0502020204030204"/>
              </a:rPr>
              <a:t>crimes</a:t>
            </a:r>
            <a:r>
              <a:rPr lang="es-CO" altLang="es-CO" sz="1200" dirty="0">
                <a:solidFill>
                  <a:prstClr val="black"/>
                </a:solidFill>
                <a:latin typeface="Calibri" panose="020F0502020204030204"/>
              </a:rPr>
              <a:t> </a:t>
            </a:r>
            <a:r>
              <a:rPr lang="es-CO" altLang="es-CO" sz="1200" dirty="0" err="1">
                <a:solidFill>
                  <a:prstClr val="black"/>
                </a:solidFill>
                <a:latin typeface="Calibri" panose="020F0502020204030204"/>
              </a:rPr>
              <a:t>that</a:t>
            </a:r>
            <a:r>
              <a:rPr lang="es-CO" altLang="es-CO" sz="1200" dirty="0">
                <a:solidFill>
                  <a:prstClr val="black"/>
                </a:solidFill>
                <a:latin typeface="Calibri" panose="020F0502020204030204"/>
              </a:rPr>
              <a:t> </a:t>
            </a:r>
            <a:r>
              <a:rPr lang="es-CO" altLang="es-CO" sz="1200" dirty="0" err="1">
                <a:solidFill>
                  <a:prstClr val="black"/>
                </a:solidFill>
                <a:latin typeface="Calibri" panose="020F0502020204030204"/>
              </a:rPr>
              <a:t>occurred</a:t>
            </a:r>
            <a:r>
              <a:rPr lang="es-CO" altLang="es-CO" sz="1200" dirty="0">
                <a:solidFill>
                  <a:prstClr val="black"/>
                </a:solidFill>
                <a:latin typeface="Calibri" panose="020F0502020204030204"/>
              </a:rPr>
              <a:t> in Colombia </a:t>
            </a:r>
            <a:r>
              <a:rPr lang="es-CO" altLang="es-CO" sz="1200" dirty="0" err="1">
                <a:solidFill>
                  <a:prstClr val="black"/>
                </a:solidFill>
                <a:latin typeface="Calibri" panose="020F0502020204030204"/>
              </a:rPr>
              <a:t>during</a:t>
            </a:r>
            <a:r>
              <a:rPr lang="es-CO" altLang="es-CO" sz="1200" dirty="0">
                <a:solidFill>
                  <a:prstClr val="black"/>
                </a:solidFill>
                <a:latin typeface="Calibri" panose="020F0502020204030204"/>
              </a:rPr>
              <a:t> more </a:t>
            </a:r>
            <a:r>
              <a:rPr lang="es-CO" altLang="es-CO" sz="1200" dirty="0" err="1">
                <a:solidFill>
                  <a:prstClr val="black"/>
                </a:solidFill>
                <a:latin typeface="Calibri" panose="020F0502020204030204"/>
              </a:rPr>
              <a:t>than</a:t>
            </a:r>
            <a:r>
              <a:rPr lang="es-CO" altLang="es-CO" sz="1200" dirty="0">
                <a:solidFill>
                  <a:prstClr val="black"/>
                </a:solidFill>
                <a:latin typeface="Calibri" panose="020F0502020204030204"/>
              </a:rPr>
              <a:t> 50 </a:t>
            </a:r>
            <a:r>
              <a:rPr lang="es-CO" altLang="es-CO" sz="1200" dirty="0" err="1">
                <a:solidFill>
                  <a:prstClr val="black"/>
                </a:solidFill>
                <a:latin typeface="Calibri" panose="020F0502020204030204"/>
              </a:rPr>
              <a:t>years</a:t>
            </a:r>
            <a:r>
              <a:rPr lang="es-CO" altLang="es-CO" sz="1200" dirty="0">
                <a:solidFill>
                  <a:prstClr val="black"/>
                </a:solidFill>
                <a:latin typeface="Calibri" panose="020F0502020204030204"/>
              </a:rPr>
              <a:t> </a:t>
            </a:r>
            <a:r>
              <a:rPr lang="es-CO" altLang="es-CO" sz="1200" dirty="0" err="1">
                <a:solidFill>
                  <a:prstClr val="black"/>
                </a:solidFill>
                <a:latin typeface="Calibri" panose="020F0502020204030204"/>
              </a:rPr>
              <a:t>of</a:t>
            </a:r>
            <a:r>
              <a:rPr lang="es-CO" altLang="es-CO" sz="1200" dirty="0">
                <a:solidFill>
                  <a:prstClr val="black"/>
                </a:solidFill>
                <a:latin typeface="Calibri" panose="020F0502020204030204"/>
              </a:rPr>
              <a:t> </a:t>
            </a:r>
            <a:r>
              <a:rPr lang="es-CO" altLang="es-CO" sz="1200" dirty="0" err="1">
                <a:solidFill>
                  <a:prstClr val="black"/>
                </a:solidFill>
                <a:latin typeface="Calibri" panose="020F0502020204030204"/>
              </a:rPr>
              <a:t>armed</a:t>
            </a:r>
            <a:r>
              <a:rPr lang="es-CO" altLang="es-CO" sz="1200" dirty="0">
                <a:solidFill>
                  <a:prstClr val="black"/>
                </a:solidFill>
                <a:latin typeface="Calibri" panose="020F0502020204030204"/>
              </a:rPr>
              <a:t> </a:t>
            </a:r>
            <a:r>
              <a:rPr lang="es-CO" altLang="es-CO" sz="1200" dirty="0" err="1">
                <a:solidFill>
                  <a:prstClr val="black"/>
                </a:solidFill>
                <a:latin typeface="Calibri" panose="020F0502020204030204"/>
              </a:rPr>
              <a:t>conflict</a:t>
            </a:r>
            <a:r>
              <a:rPr lang="es-CO" altLang="es-CO" sz="1200" dirty="0">
                <a:solidFill>
                  <a:prstClr val="black"/>
                </a:solidFill>
                <a:latin typeface="Calibri" panose="020F0502020204030204"/>
              </a:rPr>
              <a:t>.</a:t>
            </a:r>
            <a:endParaRPr lang="es-ES" sz="1200" dirty="0">
              <a:solidFill>
                <a:prstClr val="black"/>
              </a:solidFill>
              <a:latin typeface="Calibri" panose="020F0502020204030204"/>
            </a:endParaRPr>
          </a:p>
        </p:txBody>
      </p:sp>
      <p:pic>
        <p:nvPicPr>
          <p:cNvPr id="12" name="Imagen 11">
            <a:extLst>
              <a:ext uri="{FF2B5EF4-FFF2-40B4-BE49-F238E27FC236}">
                <a16:creationId xmlns:a16="http://schemas.microsoft.com/office/drawing/2014/main" id="{C02C43B1-CC5B-4492-B7B5-A7B3EC351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68" y="1995880"/>
            <a:ext cx="390857" cy="390857"/>
          </a:xfrm>
          <a:prstGeom prst="rect">
            <a:avLst/>
          </a:prstGeom>
        </p:spPr>
      </p:pic>
      <p:pic>
        <p:nvPicPr>
          <p:cNvPr id="13" name="Imagen 12">
            <a:extLst>
              <a:ext uri="{FF2B5EF4-FFF2-40B4-BE49-F238E27FC236}">
                <a16:creationId xmlns:a16="http://schemas.microsoft.com/office/drawing/2014/main" id="{9329B06C-56B7-4AA1-A2D3-B0FF64C7B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7632" y="161805"/>
            <a:ext cx="198241" cy="198241"/>
          </a:xfrm>
          <a:prstGeom prst="rect">
            <a:avLst/>
          </a:prstGeom>
        </p:spPr>
      </p:pic>
      <p:sp>
        <p:nvSpPr>
          <p:cNvPr id="14" name="CuadroTexto 13">
            <a:extLst>
              <a:ext uri="{FF2B5EF4-FFF2-40B4-BE49-F238E27FC236}">
                <a16:creationId xmlns:a16="http://schemas.microsoft.com/office/drawing/2014/main" id="{63254C57-9B69-4A5C-9D4A-01B372A7A582}"/>
              </a:ext>
            </a:extLst>
          </p:cNvPr>
          <p:cNvSpPr txBox="1"/>
          <p:nvPr/>
        </p:nvSpPr>
        <p:spPr>
          <a:xfrm>
            <a:off x="8483573" y="176917"/>
            <a:ext cx="783299" cy="219291"/>
          </a:xfrm>
          <a:prstGeom prst="rect">
            <a:avLst/>
          </a:prstGeom>
          <a:noFill/>
        </p:spPr>
        <p:txBody>
          <a:bodyPr wrap="square" rtlCol="0">
            <a:spAutoFit/>
          </a:bodyPr>
          <a:lstStyle/>
          <a:p>
            <a:pPr defTabSz="685800"/>
            <a:r>
              <a:rPr lang="es-ES" sz="825" spc="68" dirty="0">
                <a:solidFill>
                  <a:prstClr val="black">
                    <a:lumMod val="85000"/>
                    <a:lumOff val="15000"/>
                  </a:prstClr>
                </a:solidFill>
                <a:latin typeface="Calibri Light" panose="020F0302020204030204"/>
              </a:rPr>
              <a:t>Colombia</a:t>
            </a:r>
            <a:endParaRPr lang="es-CO" sz="825" spc="68" dirty="0">
              <a:solidFill>
                <a:prstClr val="black">
                  <a:lumMod val="85000"/>
                  <a:lumOff val="15000"/>
                </a:prstClr>
              </a:solidFill>
              <a:latin typeface="Calibri Light" panose="020F0302020204030204"/>
            </a:endParaRPr>
          </a:p>
        </p:txBody>
      </p:sp>
      <p:grpSp>
        <p:nvGrpSpPr>
          <p:cNvPr id="15" name="Group 4">
            <a:extLst>
              <a:ext uri="{FF2B5EF4-FFF2-40B4-BE49-F238E27FC236}">
                <a16:creationId xmlns:a16="http://schemas.microsoft.com/office/drawing/2014/main" id="{D7D1C182-0C0F-4EB6-84CD-D193F6E55B7C}"/>
              </a:ext>
            </a:extLst>
          </p:cNvPr>
          <p:cNvGrpSpPr/>
          <p:nvPr/>
        </p:nvGrpSpPr>
        <p:grpSpPr>
          <a:xfrm>
            <a:off x="992296" y="1870749"/>
            <a:ext cx="2092856" cy="688213"/>
            <a:chOff x="8108759" y="2721114"/>
            <a:chExt cx="2790475" cy="917616"/>
          </a:xfrm>
        </p:grpSpPr>
        <p:sp>
          <p:nvSpPr>
            <p:cNvPr id="16" name="TextBox 5">
              <a:extLst>
                <a:ext uri="{FF2B5EF4-FFF2-40B4-BE49-F238E27FC236}">
                  <a16:creationId xmlns:a16="http://schemas.microsoft.com/office/drawing/2014/main" id="{094B007E-A365-4EE3-A3BD-0F5B203EE1B3}"/>
                </a:ext>
              </a:extLst>
            </p:cNvPr>
            <p:cNvSpPr txBox="1"/>
            <p:nvPr/>
          </p:nvSpPr>
          <p:spPr>
            <a:xfrm>
              <a:off x="8108760" y="2721114"/>
              <a:ext cx="1340111" cy="492442"/>
            </a:xfrm>
            <a:prstGeom prst="rect">
              <a:avLst/>
            </a:prstGeom>
            <a:noFill/>
          </p:spPr>
          <p:txBody>
            <a:bodyPr wrap="none" lIns="0" rIns="0" rtlCol="0">
              <a:spAutoFit/>
            </a:bodyPr>
            <a:lstStyle/>
            <a:p>
              <a:pPr defTabSz="685800"/>
              <a:r>
                <a:rPr lang="en-US" b="1" dirty="0">
                  <a:solidFill>
                    <a:prstClr val="black"/>
                  </a:solidFill>
                  <a:latin typeface="Source Sans Pro" charset="0"/>
                  <a:ea typeface="Source Sans Pro" charset="0"/>
                  <a:cs typeface="Source Sans Pro" charset="0"/>
                </a:rPr>
                <a:t>Nov. 2016</a:t>
              </a:r>
            </a:p>
          </p:txBody>
        </p:sp>
        <p:sp>
          <p:nvSpPr>
            <p:cNvPr id="17" name="TextBox 6">
              <a:extLst>
                <a:ext uri="{FF2B5EF4-FFF2-40B4-BE49-F238E27FC236}">
                  <a16:creationId xmlns:a16="http://schemas.microsoft.com/office/drawing/2014/main" id="{05B54AA9-C6A4-4656-9959-4F5FE9E016BC}"/>
                </a:ext>
              </a:extLst>
            </p:cNvPr>
            <p:cNvSpPr txBox="1"/>
            <p:nvPr/>
          </p:nvSpPr>
          <p:spPr>
            <a:xfrm>
              <a:off x="8108759" y="3146288"/>
              <a:ext cx="2790475" cy="492442"/>
            </a:xfrm>
            <a:prstGeom prst="rect">
              <a:avLst/>
            </a:prstGeom>
            <a:noFill/>
          </p:spPr>
          <p:txBody>
            <a:bodyPr wrap="square" lIns="0" rIns="0" rtlCol="0">
              <a:spAutoFit/>
            </a:bodyPr>
            <a:lstStyle/>
            <a:p>
              <a:pPr defTabSz="685800"/>
              <a:r>
                <a:rPr lang="en-US" sz="900" spc="75" dirty="0">
                  <a:solidFill>
                    <a:prstClr val="black"/>
                  </a:solidFill>
                  <a:latin typeface="Source Sans Pro" charset="0"/>
                  <a:ea typeface="Source Sans Pro" charset="0"/>
                  <a:cs typeface="Source Sans Pro" charset="0"/>
                </a:rPr>
                <a:t>Peace Agreement between Government and  FARC-EP guerrilla</a:t>
              </a:r>
            </a:p>
          </p:txBody>
        </p:sp>
      </p:grpSp>
      <p:grpSp>
        <p:nvGrpSpPr>
          <p:cNvPr id="19" name="Group 4">
            <a:extLst>
              <a:ext uri="{FF2B5EF4-FFF2-40B4-BE49-F238E27FC236}">
                <a16:creationId xmlns:a16="http://schemas.microsoft.com/office/drawing/2014/main" id="{5D03B50E-30E2-4DBF-8E20-B53BE455A3A4}"/>
              </a:ext>
            </a:extLst>
          </p:cNvPr>
          <p:cNvGrpSpPr/>
          <p:nvPr/>
        </p:nvGrpSpPr>
        <p:grpSpPr>
          <a:xfrm>
            <a:off x="1016343" y="2724604"/>
            <a:ext cx="1485100" cy="548270"/>
            <a:chOff x="8108760" y="2747618"/>
            <a:chExt cx="2194478" cy="731026"/>
          </a:xfrm>
        </p:grpSpPr>
        <p:sp>
          <p:nvSpPr>
            <p:cNvPr id="20" name="TextBox 5">
              <a:extLst>
                <a:ext uri="{FF2B5EF4-FFF2-40B4-BE49-F238E27FC236}">
                  <a16:creationId xmlns:a16="http://schemas.microsoft.com/office/drawing/2014/main" id="{1CB125EE-0162-4FC7-B373-1C59108123F5}"/>
                </a:ext>
              </a:extLst>
            </p:cNvPr>
            <p:cNvSpPr txBox="1"/>
            <p:nvPr/>
          </p:nvSpPr>
          <p:spPr>
            <a:xfrm>
              <a:off x="8108760" y="2747618"/>
              <a:ext cx="1250674" cy="492442"/>
            </a:xfrm>
            <a:prstGeom prst="rect">
              <a:avLst/>
            </a:prstGeom>
            <a:noFill/>
          </p:spPr>
          <p:txBody>
            <a:bodyPr wrap="none" lIns="0" rIns="0" rtlCol="0">
              <a:spAutoFit/>
            </a:bodyPr>
            <a:lstStyle/>
            <a:p>
              <a:pPr defTabSz="685800"/>
              <a:r>
                <a:rPr lang="en-US" b="1" dirty="0">
                  <a:solidFill>
                    <a:prstClr val="black"/>
                  </a:solidFill>
                  <a:latin typeface="Source Sans Pro" charset="0"/>
                  <a:ea typeface="Source Sans Pro" charset="0"/>
                  <a:cs typeface="Source Sans Pro" charset="0"/>
                </a:rPr>
                <a:t>15 years</a:t>
              </a:r>
            </a:p>
          </p:txBody>
        </p:sp>
        <p:sp>
          <p:nvSpPr>
            <p:cNvPr id="21" name="TextBox 6">
              <a:extLst>
                <a:ext uri="{FF2B5EF4-FFF2-40B4-BE49-F238E27FC236}">
                  <a16:creationId xmlns:a16="http://schemas.microsoft.com/office/drawing/2014/main" id="{CEE846B2-DBF2-4F03-8682-FB17F08CB3B2}"/>
                </a:ext>
              </a:extLst>
            </p:cNvPr>
            <p:cNvSpPr txBox="1"/>
            <p:nvPr/>
          </p:nvSpPr>
          <p:spPr>
            <a:xfrm>
              <a:off x="8108760" y="3170868"/>
              <a:ext cx="2194478" cy="307776"/>
            </a:xfrm>
            <a:prstGeom prst="rect">
              <a:avLst/>
            </a:prstGeom>
            <a:noFill/>
          </p:spPr>
          <p:txBody>
            <a:bodyPr wrap="square" lIns="0" rIns="0" rtlCol="0">
              <a:spAutoFit/>
            </a:bodyPr>
            <a:lstStyle/>
            <a:p>
              <a:pPr defTabSz="685800"/>
              <a:r>
                <a:rPr lang="en-US" sz="900" spc="75" dirty="0">
                  <a:solidFill>
                    <a:prstClr val="black"/>
                  </a:solidFill>
                  <a:latin typeface="Source Sans Pro" charset="0"/>
                  <a:ea typeface="Source Sans Pro" charset="0"/>
                  <a:cs typeface="Source Sans Pro" charset="0"/>
                </a:rPr>
                <a:t>Feb. 2018 to Feb. 2033 </a:t>
              </a:r>
            </a:p>
          </p:txBody>
        </p:sp>
      </p:grpSp>
      <p:pic>
        <p:nvPicPr>
          <p:cNvPr id="23" name="Imagen 22">
            <a:extLst>
              <a:ext uri="{FF2B5EF4-FFF2-40B4-BE49-F238E27FC236}">
                <a16:creationId xmlns:a16="http://schemas.microsoft.com/office/drawing/2014/main" id="{EC1C5A25-0711-41E7-A566-52AC1708F0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679" y="3598225"/>
            <a:ext cx="390857" cy="390857"/>
          </a:xfrm>
          <a:prstGeom prst="rect">
            <a:avLst/>
          </a:prstGeom>
        </p:spPr>
      </p:pic>
      <p:pic>
        <p:nvPicPr>
          <p:cNvPr id="25" name="Imagen 24">
            <a:extLst>
              <a:ext uri="{FF2B5EF4-FFF2-40B4-BE49-F238E27FC236}">
                <a16:creationId xmlns:a16="http://schemas.microsoft.com/office/drawing/2014/main" id="{B32B5EC3-ABC6-47FD-BC7A-24BF9CBB9E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61" y="2814022"/>
            <a:ext cx="390857" cy="390857"/>
          </a:xfrm>
          <a:prstGeom prst="rect">
            <a:avLst/>
          </a:prstGeom>
        </p:spPr>
      </p:pic>
      <p:grpSp>
        <p:nvGrpSpPr>
          <p:cNvPr id="26" name="Group 4">
            <a:extLst>
              <a:ext uri="{FF2B5EF4-FFF2-40B4-BE49-F238E27FC236}">
                <a16:creationId xmlns:a16="http://schemas.microsoft.com/office/drawing/2014/main" id="{6651EC8F-7538-4ACE-9FD5-5CBEAB2FDA4D}"/>
              </a:ext>
            </a:extLst>
          </p:cNvPr>
          <p:cNvGrpSpPr/>
          <p:nvPr/>
        </p:nvGrpSpPr>
        <p:grpSpPr>
          <a:xfrm>
            <a:off x="1016022" y="3493398"/>
            <a:ext cx="2095888" cy="529783"/>
            <a:chOff x="8108760" y="2721114"/>
            <a:chExt cx="2197657" cy="706377"/>
          </a:xfrm>
        </p:grpSpPr>
        <p:sp>
          <p:nvSpPr>
            <p:cNvPr id="27" name="TextBox 5">
              <a:extLst>
                <a:ext uri="{FF2B5EF4-FFF2-40B4-BE49-F238E27FC236}">
                  <a16:creationId xmlns:a16="http://schemas.microsoft.com/office/drawing/2014/main" id="{3CCDBF0C-B48A-4457-806D-115E5AA80411}"/>
                </a:ext>
              </a:extLst>
            </p:cNvPr>
            <p:cNvSpPr txBox="1"/>
            <p:nvPr/>
          </p:nvSpPr>
          <p:spPr>
            <a:xfrm>
              <a:off x="8108760" y="2721114"/>
              <a:ext cx="710996" cy="492442"/>
            </a:xfrm>
            <a:prstGeom prst="rect">
              <a:avLst/>
            </a:prstGeom>
            <a:noFill/>
          </p:spPr>
          <p:txBody>
            <a:bodyPr wrap="none" lIns="0" rIns="0" rtlCol="0">
              <a:spAutoFit/>
            </a:bodyPr>
            <a:lstStyle/>
            <a:p>
              <a:pPr defTabSz="685800"/>
              <a:r>
                <a:rPr lang="en-US" b="1" dirty="0">
                  <a:solidFill>
                    <a:prstClr val="black"/>
                  </a:solidFill>
                  <a:latin typeface="Source Sans Pro" charset="0"/>
                  <a:ea typeface="Source Sans Pro" charset="0"/>
                  <a:cs typeface="Source Sans Pro" charset="0"/>
                </a:rPr>
                <a:t>13.245</a:t>
              </a:r>
            </a:p>
          </p:txBody>
        </p:sp>
        <p:sp>
          <p:nvSpPr>
            <p:cNvPr id="28" name="TextBox 6">
              <a:extLst>
                <a:ext uri="{FF2B5EF4-FFF2-40B4-BE49-F238E27FC236}">
                  <a16:creationId xmlns:a16="http://schemas.microsoft.com/office/drawing/2014/main" id="{EE096BD4-CE18-4FA5-A10D-A3A78AF3C17F}"/>
                </a:ext>
              </a:extLst>
            </p:cNvPr>
            <p:cNvSpPr txBox="1"/>
            <p:nvPr/>
          </p:nvSpPr>
          <p:spPr>
            <a:xfrm>
              <a:off x="8111939" y="3119715"/>
              <a:ext cx="2194478" cy="307776"/>
            </a:xfrm>
            <a:prstGeom prst="rect">
              <a:avLst/>
            </a:prstGeom>
            <a:noFill/>
          </p:spPr>
          <p:txBody>
            <a:bodyPr wrap="square" lIns="0" rIns="0" rtlCol="0">
              <a:spAutoFit/>
            </a:bodyPr>
            <a:lstStyle/>
            <a:p>
              <a:pPr defTabSz="685800"/>
              <a:r>
                <a:rPr lang="en-US" sz="900" spc="75" dirty="0">
                  <a:solidFill>
                    <a:prstClr val="black"/>
                  </a:solidFill>
                  <a:latin typeface="Source Sans Pro" charset="0"/>
                  <a:ea typeface="Source Sans Pro" charset="0"/>
                  <a:cs typeface="Source Sans Pro" charset="0"/>
                </a:rPr>
                <a:t>Voluntary appearance</a:t>
              </a:r>
            </a:p>
          </p:txBody>
        </p:sp>
      </p:grpSp>
      <p:sp>
        <p:nvSpPr>
          <p:cNvPr id="36" name="Rectángulo 35">
            <a:extLst>
              <a:ext uri="{FF2B5EF4-FFF2-40B4-BE49-F238E27FC236}">
                <a16:creationId xmlns:a16="http://schemas.microsoft.com/office/drawing/2014/main" id="{1D8D9383-0981-44FE-A414-1CC973C96378}"/>
              </a:ext>
            </a:extLst>
          </p:cNvPr>
          <p:cNvSpPr/>
          <p:nvPr/>
        </p:nvSpPr>
        <p:spPr>
          <a:xfrm>
            <a:off x="6336099" y="203337"/>
            <a:ext cx="1388522" cy="369332"/>
          </a:xfrm>
          <a:prstGeom prst="rect">
            <a:avLst/>
          </a:prstGeom>
        </p:spPr>
        <p:txBody>
          <a:bodyPr wrap="none">
            <a:spAutoFit/>
          </a:bodyPr>
          <a:lstStyle/>
          <a:p>
            <a:pPr defTabSz="685800"/>
            <a:r>
              <a:rPr lang="es-ES" b="1" dirty="0">
                <a:solidFill>
                  <a:prstClr val="black"/>
                </a:solidFill>
                <a:latin typeface="Source Sans Pro" charset="0"/>
                <a:ea typeface="Source Sans Pro" charset="0"/>
              </a:rPr>
              <a:t>Key </a:t>
            </a:r>
            <a:r>
              <a:rPr lang="es-ES" b="1" dirty="0" err="1">
                <a:solidFill>
                  <a:prstClr val="black"/>
                </a:solidFill>
                <a:latin typeface="Source Sans Pro" charset="0"/>
                <a:ea typeface="Source Sans Pro" charset="0"/>
              </a:rPr>
              <a:t>aspects</a:t>
            </a:r>
            <a:endParaRPr lang="es-ES" b="1" dirty="0">
              <a:solidFill>
                <a:prstClr val="black"/>
              </a:solidFill>
              <a:latin typeface="Source Sans Pro" charset="0"/>
              <a:ea typeface="Source Sans Pro" charset="0"/>
            </a:endParaRPr>
          </a:p>
        </p:txBody>
      </p:sp>
      <p:sp>
        <p:nvSpPr>
          <p:cNvPr id="40" name="TextBox 5">
            <a:extLst>
              <a:ext uri="{FF2B5EF4-FFF2-40B4-BE49-F238E27FC236}">
                <a16:creationId xmlns:a16="http://schemas.microsoft.com/office/drawing/2014/main" id="{09A56149-2A06-4A91-A050-53C43816F11B}"/>
              </a:ext>
            </a:extLst>
          </p:cNvPr>
          <p:cNvSpPr txBox="1"/>
          <p:nvPr/>
        </p:nvSpPr>
        <p:spPr>
          <a:xfrm>
            <a:off x="1027714" y="3957612"/>
            <a:ext cx="2390516" cy="369332"/>
          </a:xfrm>
          <a:prstGeom prst="rect">
            <a:avLst/>
          </a:prstGeom>
          <a:noFill/>
        </p:spPr>
        <p:txBody>
          <a:bodyPr wrap="square" lIns="0" rIns="0" rtlCol="0">
            <a:spAutoFit/>
          </a:bodyPr>
          <a:lstStyle/>
          <a:p>
            <a:pPr defTabSz="685800"/>
            <a:r>
              <a:rPr lang="en-US" sz="900" spc="75" dirty="0">
                <a:solidFill>
                  <a:prstClr val="black"/>
                </a:solidFill>
                <a:latin typeface="Source Sans Pro" charset="0"/>
                <a:ea typeface="Source Sans Pro" charset="0"/>
              </a:rPr>
              <a:t>74% FARC-EP, 24% Public force, </a:t>
            </a:r>
          </a:p>
          <a:p>
            <a:pPr defTabSz="685800"/>
            <a:r>
              <a:rPr lang="en-US" sz="900" spc="75" dirty="0">
                <a:solidFill>
                  <a:prstClr val="black"/>
                </a:solidFill>
                <a:latin typeface="Source Sans Pro" charset="0"/>
                <a:ea typeface="Source Sans Pro" charset="0"/>
              </a:rPr>
              <a:t>1% State Agents, 0,1% Social protest</a:t>
            </a:r>
          </a:p>
        </p:txBody>
      </p:sp>
      <p:pic>
        <p:nvPicPr>
          <p:cNvPr id="8" name="Imagen 7" descr="Una vela encendida en la mano&#10;&#10;Descripción generada automáticamente">
            <a:extLst>
              <a:ext uri="{FF2B5EF4-FFF2-40B4-BE49-F238E27FC236}">
                <a16:creationId xmlns:a16="http://schemas.microsoft.com/office/drawing/2014/main" id="{AD804EBE-3138-44D7-9023-E4A1C1B6664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9021" r="35474"/>
          <a:stretch/>
        </p:blipFill>
        <p:spPr>
          <a:xfrm>
            <a:off x="3381792" y="0"/>
            <a:ext cx="2736283" cy="5143500"/>
          </a:xfrm>
          <a:prstGeom prst="rect">
            <a:avLst/>
          </a:prstGeom>
        </p:spPr>
      </p:pic>
      <p:pic>
        <p:nvPicPr>
          <p:cNvPr id="3" name="Imagen 2">
            <a:extLst>
              <a:ext uri="{FF2B5EF4-FFF2-40B4-BE49-F238E27FC236}">
                <a16:creationId xmlns:a16="http://schemas.microsoft.com/office/drawing/2014/main" id="{F453368C-EDBF-1324-37C4-758EF87945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1677" y="2920550"/>
            <a:ext cx="347620" cy="307302"/>
          </a:xfrm>
          <a:prstGeom prst="rect">
            <a:avLst/>
          </a:prstGeom>
        </p:spPr>
      </p:pic>
      <p:grpSp>
        <p:nvGrpSpPr>
          <p:cNvPr id="4" name="Group 4">
            <a:extLst>
              <a:ext uri="{FF2B5EF4-FFF2-40B4-BE49-F238E27FC236}">
                <a16:creationId xmlns:a16="http://schemas.microsoft.com/office/drawing/2014/main" id="{645BB25B-3D38-8D77-CCAC-9086930C542F}"/>
              </a:ext>
            </a:extLst>
          </p:cNvPr>
          <p:cNvGrpSpPr/>
          <p:nvPr/>
        </p:nvGrpSpPr>
        <p:grpSpPr>
          <a:xfrm>
            <a:off x="6902206" y="2853846"/>
            <a:ext cx="1645859" cy="534374"/>
            <a:chOff x="8108760" y="2721114"/>
            <a:chExt cx="2194478" cy="748502"/>
          </a:xfrm>
        </p:grpSpPr>
        <p:sp>
          <p:nvSpPr>
            <p:cNvPr id="5" name="TextBox 5">
              <a:extLst>
                <a:ext uri="{FF2B5EF4-FFF2-40B4-BE49-F238E27FC236}">
                  <a16:creationId xmlns:a16="http://schemas.microsoft.com/office/drawing/2014/main" id="{B9AE3B15-8602-A301-9F73-67A60C290E5E}"/>
                </a:ext>
              </a:extLst>
            </p:cNvPr>
            <p:cNvSpPr txBox="1"/>
            <p:nvPr/>
          </p:nvSpPr>
          <p:spPr>
            <a:xfrm>
              <a:off x="8108760" y="2721114"/>
              <a:ext cx="1066532" cy="517326"/>
            </a:xfrm>
            <a:prstGeom prst="rect">
              <a:avLst/>
            </a:prstGeom>
            <a:noFill/>
          </p:spPr>
          <p:txBody>
            <a:bodyPr wrap="none" lIns="0" rIns="0" rtlCol="0">
              <a:spAutoFit/>
            </a:bodyPr>
            <a:lstStyle/>
            <a:p>
              <a:pPr defTabSz="685800"/>
              <a:r>
                <a:rPr lang="en-US" b="1" dirty="0">
                  <a:solidFill>
                    <a:prstClr val="black"/>
                  </a:solidFill>
                  <a:latin typeface="Source Sans Pro" charset="0"/>
                  <a:ea typeface="Source Sans Pro" charset="0"/>
                  <a:cs typeface="Source Sans Pro" charset="0"/>
                </a:rPr>
                <a:t>338.554</a:t>
              </a:r>
            </a:p>
          </p:txBody>
        </p:sp>
        <p:sp>
          <p:nvSpPr>
            <p:cNvPr id="22" name="TextBox 6">
              <a:extLst>
                <a:ext uri="{FF2B5EF4-FFF2-40B4-BE49-F238E27FC236}">
                  <a16:creationId xmlns:a16="http://schemas.microsoft.com/office/drawing/2014/main" id="{0E652A78-FAB2-A807-DB49-82D495CD4500}"/>
                </a:ext>
              </a:extLst>
            </p:cNvPr>
            <p:cNvSpPr txBox="1"/>
            <p:nvPr/>
          </p:nvSpPr>
          <p:spPr>
            <a:xfrm>
              <a:off x="8108760" y="3146288"/>
              <a:ext cx="2194478" cy="323328"/>
            </a:xfrm>
            <a:prstGeom prst="rect">
              <a:avLst/>
            </a:prstGeom>
            <a:noFill/>
          </p:spPr>
          <p:txBody>
            <a:bodyPr wrap="square" lIns="0" rIns="0" rtlCol="0">
              <a:spAutoFit/>
            </a:bodyPr>
            <a:lstStyle/>
            <a:p>
              <a:pPr defTabSz="685800"/>
              <a:r>
                <a:rPr lang="en-US" sz="900" spc="75" dirty="0">
                  <a:solidFill>
                    <a:prstClr val="black"/>
                  </a:solidFill>
                  <a:latin typeface="Source Sans Pro" charset="0"/>
                  <a:ea typeface="Source Sans Pro" charset="0"/>
                  <a:cs typeface="Source Sans Pro" charset="0"/>
                </a:rPr>
                <a:t>Individual victims registered</a:t>
              </a:r>
            </a:p>
          </p:txBody>
        </p:sp>
      </p:grpSp>
      <p:grpSp>
        <p:nvGrpSpPr>
          <p:cNvPr id="38" name="Group 4">
            <a:extLst>
              <a:ext uri="{FF2B5EF4-FFF2-40B4-BE49-F238E27FC236}">
                <a16:creationId xmlns:a16="http://schemas.microsoft.com/office/drawing/2014/main" id="{340D15D0-BE83-A538-21D4-F20D65263800}"/>
              </a:ext>
            </a:extLst>
          </p:cNvPr>
          <p:cNvGrpSpPr/>
          <p:nvPr/>
        </p:nvGrpSpPr>
        <p:grpSpPr>
          <a:xfrm>
            <a:off x="6877572" y="3473545"/>
            <a:ext cx="1862389" cy="633278"/>
            <a:chOff x="8108760" y="2721114"/>
            <a:chExt cx="2194478" cy="1020112"/>
          </a:xfrm>
        </p:grpSpPr>
        <p:sp>
          <p:nvSpPr>
            <p:cNvPr id="39" name="TextBox 5">
              <a:extLst>
                <a:ext uri="{FF2B5EF4-FFF2-40B4-BE49-F238E27FC236}">
                  <a16:creationId xmlns:a16="http://schemas.microsoft.com/office/drawing/2014/main" id="{221C7FF0-FC1E-A89E-D254-45C3D2267B89}"/>
                </a:ext>
              </a:extLst>
            </p:cNvPr>
            <p:cNvSpPr txBox="1"/>
            <p:nvPr/>
          </p:nvSpPr>
          <p:spPr>
            <a:xfrm>
              <a:off x="8108760" y="2721114"/>
              <a:ext cx="485432" cy="594937"/>
            </a:xfrm>
            <a:prstGeom prst="rect">
              <a:avLst/>
            </a:prstGeom>
            <a:noFill/>
          </p:spPr>
          <p:txBody>
            <a:bodyPr wrap="none" lIns="0" rIns="0" rtlCol="0">
              <a:spAutoFit/>
            </a:bodyPr>
            <a:lstStyle/>
            <a:p>
              <a:pPr defTabSz="685800"/>
              <a:r>
                <a:rPr lang="en-US" b="1" dirty="0">
                  <a:solidFill>
                    <a:prstClr val="black"/>
                  </a:solidFill>
                  <a:latin typeface="Source Sans Pro" charset="0"/>
                  <a:ea typeface="Source Sans Pro" charset="0"/>
                  <a:cs typeface="Source Sans Pro" charset="0"/>
                </a:rPr>
                <a:t>309 </a:t>
              </a:r>
            </a:p>
          </p:txBody>
        </p:sp>
        <p:sp>
          <p:nvSpPr>
            <p:cNvPr id="41" name="TextBox 6">
              <a:extLst>
                <a:ext uri="{FF2B5EF4-FFF2-40B4-BE49-F238E27FC236}">
                  <a16:creationId xmlns:a16="http://schemas.microsoft.com/office/drawing/2014/main" id="{FD8874A8-D639-3498-2544-B6199B85D015}"/>
                </a:ext>
              </a:extLst>
            </p:cNvPr>
            <p:cNvSpPr txBox="1"/>
            <p:nvPr/>
          </p:nvSpPr>
          <p:spPr>
            <a:xfrm>
              <a:off x="8108760" y="3146289"/>
              <a:ext cx="2194478" cy="594937"/>
            </a:xfrm>
            <a:prstGeom prst="rect">
              <a:avLst/>
            </a:prstGeom>
            <a:noFill/>
          </p:spPr>
          <p:txBody>
            <a:bodyPr wrap="square" lIns="0" rIns="0" rtlCol="0">
              <a:spAutoFit/>
            </a:bodyPr>
            <a:lstStyle/>
            <a:p>
              <a:pPr defTabSz="685800"/>
              <a:r>
                <a:rPr lang="en-US" sz="900" spc="75" dirty="0">
                  <a:solidFill>
                    <a:prstClr val="black"/>
                  </a:solidFill>
                  <a:latin typeface="Source Sans Pro" charset="0"/>
                  <a:ea typeface="Source Sans Pro" charset="0"/>
                  <a:cs typeface="Source Sans Pro" charset="0"/>
                </a:rPr>
                <a:t>Collective victims (indigenous and Afro-Colombian)</a:t>
              </a:r>
            </a:p>
          </p:txBody>
        </p:sp>
      </p:grpSp>
      <p:grpSp>
        <p:nvGrpSpPr>
          <p:cNvPr id="43" name="Group 4">
            <a:extLst>
              <a:ext uri="{FF2B5EF4-FFF2-40B4-BE49-F238E27FC236}">
                <a16:creationId xmlns:a16="http://schemas.microsoft.com/office/drawing/2014/main" id="{00801FBF-445F-C641-8B0B-147A753EE06E}"/>
              </a:ext>
            </a:extLst>
          </p:cNvPr>
          <p:cNvGrpSpPr/>
          <p:nvPr/>
        </p:nvGrpSpPr>
        <p:grpSpPr>
          <a:xfrm>
            <a:off x="6902206" y="4289027"/>
            <a:ext cx="2061040" cy="656842"/>
            <a:chOff x="8108760" y="2721114"/>
            <a:chExt cx="2194478" cy="971348"/>
          </a:xfrm>
        </p:grpSpPr>
        <p:sp>
          <p:nvSpPr>
            <p:cNvPr id="44" name="TextBox 5">
              <a:extLst>
                <a:ext uri="{FF2B5EF4-FFF2-40B4-BE49-F238E27FC236}">
                  <a16:creationId xmlns:a16="http://schemas.microsoft.com/office/drawing/2014/main" id="{F3DDE435-7380-7063-FB18-18CC3BEC793C}"/>
                </a:ext>
              </a:extLst>
            </p:cNvPr>
            <p:cNvSpPr txBox="1"/>
            <p:nvPr/>
          </p:nvSpPr>
          <p:spPr>
            <a:xfrm>
              <a:off x="8108760" y="2721114"/>
              <a:ext cx="438644" cy="546174"/>
            </a:xfrm>
            <a:prstGeom prst="rect">
              <a:avLst/>
            </a:prstGeom>
            <a:noFill/>
          </p:spPr>
          <p:txBody>
            <a:bodyPr wrap="none" lIns="0" rIns="0" rtlCol="0">
              <a:spAutoFit/>
            </a:bodyPr>
            <a:lstStyle/>
            <a:p>
              <a:pPr defTabSz="685800"/>
              <a:r>
                <a:rPr lang="en-US" b="1" dirty="0">
                  <a:solidFill>
                    <a:prstClr val="black"/>
                  </a:solidFill>
                  <a:latin typeface="Source Sans Pro" charset="0"/>
                  <a:ea typeface="Source Sans Pro" charset="0"/>
                  <a:cs typeface="Source Sans Pro" charset="0"/>
                </a:rPr>
                <a:t>364 </a:t>
              </a:r>
            </a:p>
          </p:txBody>
        </p:sp>
        <p:sp>
          <p:nvSpPr>
            <p:cNvPr id="45" name="TextBox 6">
              <a:extLst>
                <a:ext uri="{FF2B5EF4-FFF2-40B4-BE49-F238E27FC236}">
                  <a16:creationId xmlns:a16="http://schemas.microsoft.com/office/drawing/2014/main" id="{192FDC57-48FF-FB7D-813F-4D6D49A42143}"/>
                </a:ext>
              </a:extLst>
            </p:cNvPr>
            <p:cNvSpPr txBox="1"/>
            <p:nvPr/>
          </p:nvSpPr>
          <p:spPr>
            <a:xfrm>
              <a:off x="8108760" y="3146288"/>
              <a:ext cx="2194478" cy="546174"/>
            </a:xfrm>
            <a:prstGeom prst="rect">
              <a:avLst/>
            </a:prstGeom>
            <a:noFill/>
          </p:spPr>
          <p:txBody>
            <a:bodyPr wrap="square" lIns="0" rIns="0" rtlCol="0">
              <a:spAutoFit/>
            </a:bodyPr>
            <a:lstStyle/>
            <a:p>
              <a:pPr defTabSz="685800"/>
              <a:r>
                <a:rPr lang="en-US" sz="900" spc="75" dirty="0">
                  <a:solidFill>
                    <a:prstClr val="black"/>
                  </a:solidFill>
                  <a:latin typeface="Source Sans Pro" charset="0"/>
                  <a:ea typeface="Source Sans Pro" charset="0"/>
                  <a:cs typeface="Source Sans Pro" charset="0"/>
                </a:rPr>
                <a:t>Reports received by victims, government, academia, and CSOs</a:t>
              </a:r>
            </a:p>
          </p:txBody>
        </p:sp>
      </p:grpSp>
      <p:pic>
        <p:nvPicPr>
          <p:cNvPr id="46" name="Imagen 45">
            <a:extLst>
              <a:ext uri="{FF2B5EF4-FFF2-40B4-BE49-F238E27FC236}">
                <a16:creationId xmlns:a16="http://schemas.microsoft.com/office/drawing/2014/main" id="{27536411-7F37-2F11-EA97-F06EACE5CC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63971" y="4327810"/>
            <a:ext cx="363030" cy="363030"/>
          </a:xfrm>
          <a:prstGeom prst="rect">
            <a:avLst/>
          </a:prstGeom>
        </p:spPr>
      </p:pic>
      <p:pic>
        <p:nvPicPr>
          <p:cNvPr id="47" name="Imagen 46">
            <a:extLst>
              <a:ext uri="{FF2B5EF4-FFF2-40B4-BE49-F238E27FC236}">
                <a16:creationId xmlns:a16="http://schemas.microsoft.com/office/drawing/2014/main" id="{1B82B583-E967-62EF-AE71-4211E1A7AD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35057" y="3581994"/>
            <a:ext cx="420859" cy="420859"/>
          </a:xfrm>
          <a:prstGeom prst="rect">
            <a:avLst/>
          </a:prstGeom>
        </p:spPr>
      </p:pic>
      <p:grpSp>
        <p:nvGrpSpPr>
          <p:cNvPr id="48" name="Group 4">
            <a:extLst>
              <a:ext uri="{FF2B5EF4-FFF2-40B4-BE49-F238E27FC236}">
                <a16:creationId xmlns:a16="http://schemas.microsoft.com/office/drawing/2014/main" id="{A9F34789-CD8D-4D4A-CC95-FFDF8839B8AA}"/>
              </a:ext>
            </a:extLst>
          </p:cNvPr>
          <p:cNvGrpSpPr/>
          <p:nvPr/>
        </p:nvGrpSpPr>
        <p:grpSpPr>
          <a:xfrm>
            <a:off x="988770" y="4456930"/>
            <a:ext cx="1997819" cy="548270"/>
            <a:chOff x="8108760" y="2747618"/>
            <a:chExt cx="2194478" cy="731026"/>
          </a:xfrm>
        </p:grpSpPr>
        <p:sp>
          <p:nvSpPr>
            <p:cNvPr id="49" name="TextBox 5">
              <a:extLst>
                <a:ext uri="{FF2B5EF4-FFF2-40B4-BE49-F238E27FC236}">
                  <a16:creationId xmlns:a16="http://schemas.microsoft.com/office/drawing/2014/main" id="{7FE88D12-8B2A-223B-F4E2-441A9BB3EFED}"/>
                </a:ext>
              </a:extLst>
            </p:cNvPr>
            <p:cNvSpPr txBox="1"/>
            <p:nvPr/>
          </p:nvSpPr>
          <p:spPr>
            <a:xfrm>
              <a:off x="8108760" y="2747618"/>
              <a:ext cx="1722060" cy="492442"/>
            </a:xfrm>
            <a:prstGeom prst="rect">
              <a:avLst/>
            </a:prstGeom>
            <a:noFill/>
          </p:spPr>
          <p:txBody>
            <a:bodyPr wrap="none" lIns="0" rIns="0" rtlCol="0">
              <a:spAutoFit/>
            </a:bodyPr>
            <a:lstStyle/>
            <a:p>
              <a:pPr defTabSz="685800"/>
              <a:r>
                <a:rPr lang="en-US" b="1" dirty="0">
                  <a:solidFill>
                    <a:prstClr val="black"/>
                  </a:solidFill>
                  <a:latin typeface="Source Sans Pro" charset="0"/>
                  <a:ea typeface="Source Sans Pro" charset="0"/>
                  <a:cs typeface="Source Sans Pro" charset="0"/>
                </a:rPr>
                <a:t>10 macro-cases</a:t>
              </a:r>
            </a:p>
          </p:txBody>
        </p:sp>
        <p:sp>
          <p:nvSpPr>
            <p:cNvPr id="50" name="TextBox 6">
              <a:extLst>
                <a:ext uri="{FF2B5EF4-FFF2-40B4-BE49-F238E27FC236}">
                  <a16:creationId xmlns:a16="http://schemas.microsoft.com/office/drawing/2014/main" id="{5F7D15F6-B73F-89AD-8AF4-7E7EC56E7869}"/>
                </a:ext>
              </a:extLst>
            </p:cNvPr>
            <p:cNvSpPr txBox="1"/>
            <p:nvPr/>
          </p:nvSpPr>
          <p:spPr>
            <a:xfrm>
              <a:off x="8108760" y="3170868"/>
              <a:ext cx="2194478" cy="307776"/>
            </a:xfrm>
            <a:prstGeom prst="rect">
              <a:avLst/>
            </a:prstGeom>
            <a:noFill/>
          </p:spPr>
          <p:txBody>
            <a:bodyPr wrap="square" lIns="0" rIns="0" rtlCol="0">
              <a:spAutoFit/>
            </a:bodyPr>
            <a:lstStyle/>
            <a:p>
              <a:pPr defTabSz="685800"/>
              <a:r>
                <a:rPr lang="en-US" sz="900" spc="75" dirty="0">
                  <a:solidFill>
                    <a:prstClr val="black"/>
                  </a:solidFill>
                  <a:latin typeface="Source Sans Pro" charset="0"/>
                  <a:ea typeface="Source Sans Pro" charset="0"/>
                  <a:cs typeface="Source Sans Pro" charset="0"/>
                </a:rPr>
                <a:t>7 thematic, 3 region-specific</a:t>
              </a:r>
            </a:p>
          </p:txBody>
        </p:sp>
      </p:grpSp>
      <p:pic>
        <p:nvPicPr>
          <p:cNvPr id="51" name="Gráfico 50">
            <a:extLst>
              <a:ext uri="{FF2B5EF4-FFF2-40B4-BE49-F238E27FC236}">
                <a16:creationId xmlns:a16="http://schemas.microsoft.com/office/drawing/2014/main" id="{5BEFC812-3DA6-D41D-7965-0DF1731C96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9232" y="4514701"/>
            <a:ext cx="355750" cy="355750"/>
          </a:xfrm>
          <a:prstGeom prst="rect">
            <a:avLst/>
          </a:prstGeom>
        </p:spPr>
      </p:pic>
    </p:spTree>
    <p:extLst>
      <p:ext uri="{BB962C8B-B14F-4D97-AF65-F5344CB8AC3E}">
        <p14:creationId xmlns:p14="http://schemas.microsoft.com/office/powerpoint/2010/main" val="351496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53D69183-EDBD-4A3E-AF8D-49E6F9A04A47}"/>
              </a:ext>
            </a:extLst>
          </p:cNvPr>
          <p:cNvSpPr txBox="1"/>
          <p:nvPr/>
        </p:nvSpPr>
        <p:spPr>
          <a:xfrm>
            <a:off x="701392" y="253860"/>
            <a:ext cx="7528208" cy="923330"/>
          </a:xfrm>
          <a:prstGeom prst="rect">
            <a:avLst/>
          </a:prstGeom>
          <a:noFill/>
        </p:spPr>
        <p:txBody>
          <a:bodyPr wrap="square" lIns="0" tIns="0" rIns="0" bIns="0" rtlCol="0">
            <a:spAutoFit/>
          </a:bodyPr>
          <a:lstStyle/>
          <a:p>
            <a:pPr defTabSz="685800">
              <a:defRPr/>
            </a:pPr>
            <a:r>
              <a:rPr lang="es-CO" sz="3000" dirty="0">
                <a:solidFill>
                  <a:srgbClr val="212745"/>
                </a:solidFill>
                <a:latin typeface="Montserrat SemiBold" panose="00000700000000000000" pitchFamily="50" charset="0"/>
                <a:cs typeface="Poppins SemiBold" panose="02000000000000000000" pitchFamily="2" charset="0"/>
              </a:rPr>
              <a:t>UNDP </a:t>
            </a:r>
            <a:r>
              <a:rPr lang="es-CO" sz="3000" dirty="0" err="1">
                <a:solidFill>
                  <a:srgbClr val="212745"/>
                </a:solidFill>
                <a:latin typeface="Montserrat SemiBold" panose="00000700000000000000" pitchFamily="50" charset="0"/>
                <a:cs typeface="Poppins SemiBold" panose="02000000000000000000" pitchFamily="2" charset="0"/>
              </a:rPr>
              <a:t>support</a:t>
            </a:r>
            <a:r>
              <a:rPr lang="es-CO" sz="3000" dirty="0">
                <a:solidFill>
                  <a:srgbClr val="212745"/>
                </a:solidFill>
                <a:latin typeface="Montserrat SemiBold" panose="00000700000000000000" pitchFamily="50" charset="0"/>
                <a:cs typeface="Poppins SemiBold" panose="02000000000000000000" pitchFamily="2" charset="0"/>
              </a:rPr>
              <a:t> for </a:t>
            </a:r>
            <a:r>
              <a:rPr lang="es-CO" sz="3000" dirty="0" err="1">
                <a:solidFill>
                  <a:srgbClr val="212745"/>
                </a:solidFill>
                <a:latin typeface="Montserrat SemiBold" panose="00000700000000000000" pitchFamily="50" charset="0"/>
                <a:cs typeface="Poppins SemiBold" panose="02000000000000000000" pitchFamily="2" charset="0"/>
              </a:rPr>
              <a:t>effective</a:t>
            </a:r>
            <a:r>
              <a:rPr lang="es-CO" sz="3000" dirty="0">
                <a:solidFill>
                  <a:srgbClr val="212745"/>
                </a:solidFill>
                <a:latin typeface="Montserrat SemiBold" panose="00000700000000000000" pitchFamily="50" charset="0"/>
                <a:cs typeface="Poppins SemiBold" panose="02000000000000000000" pitchFamily="2" charset="0"/>
              </a:rPr>
              <a:t> </a:t>
            </a:r>
            <a:r>
              <a:rPr lang="es-CO" sz="3000" dirty="0" err="1">
                <a:solidFill>
                  <a:srgbClr val="212745"/>
                </a:solidFill>
                <a:latin typeface="Montserrat SemiBold" panose="00000700000000000000" pitchFamily="50" charset="0"/>
                <a:cs typeface="Poppins SemiBold" panose="02000000000000000000" pitchFamily="2" charset="0"/>
              </a:rPr>
              <a:t>participation</a:t>
            </a:r>
            <a:r>
              <a:rPr lang="es-CO" sz="3000" dirty="0">
                <a:solidFill>
                  <a:srgbClr val="212745"/>
                </a:solidFill>
                <a:latin typeface="Montserrat SemiBold" panose="00000700000000000000" pitchFamily="50" charset="0"/>
                <a:cs typeface="Poppins SemiBold" panose="02000000000000000000" pitchFamily="2" charset="0"/>
              </a:rPr>
              <a:t> </a:t>
            </a:r>
            <a:r>
              <a:rPr lang="es-CO" sz="3000" dirty="0" err="1">
                <a:solidFill>
                  <a:srgbClr val="212745"/>
                </a:solidFill>
                <a:latin typeface="Montserrat SemiBold" panose="00000700000000000000" pitchFamily="50" charset="0"/>
                <a:cs typeface="Poppins SemiBold" panose="02000000000000000000" pitchFamily="2" charset="0"/>
              </a:rPr>
              <a:t>of</a:t>
            </a:r>
            <a:r>
              <a:rPr lang="es-CO" sz="3000" dirty="0">
                <a:solidFill>
                  <a:srgbClr val="212745"/>
                </a:solidFill>
                <a:latin typeface="Montserrat SemiBold" panose="00000700000000000000" pitchFamily="50" charset="0"/>
                <a:cs typeface="Poppins SemiBold" panose="02000000000000000000" pitchFamily="2" charset="0"/>
              </a:rPr>
              <a:t> </a:t>
            </a:r>
            <a:r>
              <a:rPr lang="es-CO" sz="3000" dirty="0" err="1">
                <a:solidFill>
                  <a:srgbClr val="212745"/>
                </a:solidFill>
                <a:latin typeface="Montserrat SemiBold" panose="00000700000000000000" pitchFamily="50" charset="0"/>
                <a:cs typeface="Poppins SemiBold" panose="02000000000000000000" pitchFamily="2" charset="0"/>
              </a:rPr>
              <a:t>victims</a:t>
            </a:r>
            <a:endParaRPr lang="es-CO" sz="3000" dirty="0">
              <a:solidFill>
                <a:srgbClr val="212745"/>
              </a:solidFill>
              <a:latin typeface="Montserrat SemiBold" panose="00000700000000000000" pitchFamily="50" charset="0"/>
              <a:cs typeface="Poppins SemiBold" panose="02000000000000000000" pitchFamily="2" charset="0"/>
            </a:endParaRPr>
          </a:p>
        </p:txBody>
      </p:sp>
      <p:cxnSp>
        <p:nvCxnSpPr>
          <p:cNvPr id="6" name="Straight Connector 15">
            <a:extLst>
              <a:ext uri="{FF2B5EF4-FFF2-40B4-BE49-F238E27FC236}">
                <a16:creationId xmlns:a16="http://schemas.microsoft.com/office/drawing/2014/main" id="{22BDD9F0-A8C2-4C5A-A8B5-363B3635E273}"/>
              </a:ext>
            </a:extLst>
          </p:cNvPr>
          <p:cNvCxnSpPr>
            <a:cxnSpLocks/>
          </p:cNvCxnSpPr>
          <p:nvPr/>
        </p:nvCxnSpPr>
        <p:spPr>
          <a:xfrm flipH="1">
            <a:off x="-155130" y="723928"/>
            <a:ext cx="638174"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Box 6">
            <a:extLst>
              <a:ext uri="{FF2B5EF4-FFF2-40B4-BE49-F238E27FC236}">
                <a16:creationId xmlns:a16="http://schemas.microsoft.com/office/drawing/2014/main" id="{3AB27083-E283-4B66-B2EB-C2556C21B4CB}"/>
              </a:ext>
            </a:extLst>
          </p:cNvPr>
          <p:cNvSpPr txBox="1"/>
          <p:nvPr/>
        </p:nvSpPr>
        <p:spPr>
          <a:xfrm>
            <a:off x="278746" y="1301708"/>
            <a:ext cx="2687736" cy="646331"/>
          </a:xfrm>
          <a:prstGeom prst="rect">
            <a:avLst/>
          </a:prstGeom>
          <a:noFill/>
        </p:spPr>
        <p:txBody>
          <a:bodyPr wrap="square" lIns="0" rIns="0" rtlCol="0">
            <a:spAutoFit/>
          </a:bodyPr>
          <a:lstStyle/>
          <a:p>
            <a:pPr defTabSz="685800">
              <a:defRPr/>
            </a:pPr>
            <a:r>
              <a:rPr lang="es-ES" sz="1200" dirty="0" err="1">
                <a:solidFill>
                  <a:prstClr val="black">
                    <a:lumMod val="85000"/>
                    <a:lumOff val="15000"/>
                  </a:prstClr>
                </a:solidFill>
                <a:latin typeface="Montserrat Light" panose="00000400000000000000" pitchFamily="50" charset="0"/>
                <a:cs typeface="Poppins" panose="02000000000000000000" pitchFamily="2" charset="0"/>
              </a:rPr>
              <a:t>Strengthening</a:t>
            </a:r>
            <a:r>
              <a:rPr lang="es-ES" sz="1200" dirty="0">
                <a:solidFill>
                  <a:prstClr val="black">
                    <a:lumMod val="85000"/>
                    <a:lumOff val="15000"/>
                  </a:prstClr>
                </a:solidFill>
                <a:latin typeface="Montserrat Light" panose="00000400000000000000" pitchFamily="50" charset="0"/>
                <a:cs typeface="Poppins" panose="02000000000000000000" pitchFamily="2" charset="0"/>
              </a:rPr>
              <a:t> </a:t>
            </a:r>
            <a:r>
              <a:rPr lang="es-ES" sz="1200" dirty="0" err="1">
                <a:solidFill>
                  <a:prstClr val="black">
                    <a:lumMod val="85000"/>
                    <a:lumOff val="15000"/>
                  </a:prstClr>
                </a:solidFill>
                <a:latin typeface="Montserrat Light" panose="00000400000000000000" pitchFamily="50" charset="0"/>
                <a:cs typeface="Poppins" panose="02000000000000000000" pitchFamily="2" charset="0"/>
              </a:rPr>
              <a:t>of</a:t>
            </a:r>
            <a:r>
              <a:rPr lang="es-ES" sz="1200" dirty="0">
                <a:solidFill>
                  <a:prstClr val="black">
                    <a:lumMod val="85000"/>
                    <a:lumOff val="15000"/>
                  </a:prstClr>
                </a:solidFill>
                <a:latin typeface="Montserrat Light" panose="00000400000000000000" pitchFamily="50" charset="0"/>
                <a:cs typeface="Poppins" panose="02000000000000000000" pitchFamily="2" charset="0"/>
              </a:rPr>
              <a:t> and </a:t>
            </a:r>
            <a:r>
              <a:rPr lang="es-ES" sz="1200" dirty="0" err="1">
                <a:solidFill>
                  <a:prstClr val="black">
                    <a:lumMod val="85000"/>
                    <a:lumOff val="15000"/>
                  </a:prstClr>
                </a:solidFill>
                <a:latin typeface="Montserrat Light" panose="00000400000000000000" pitchFamily="50" charset="0"/>
                <a:cs typeface="Poppins" panose="02000000000000000000" pitchFamily="2" charset="0"/>
              </a:rPr>
              <a:t>articulation</a:t>
            </a:r>
            <a:r>
              <a:rPr lang="es-ES" sz="1200" dirty="0">
                <a:solidFill>
                  <a:prstClr val="black">
                    <a:lumMod val="85000"/>
                    <a:lumOff val="15000"/>
                  </a:prstClr>
                </a:solidFill>
                <a:latin typeface="Montserrat Light" panose="00000400000000000000" pitchFamily="50" charset="0"/>
                <a:cs typeface="Poppins" panose="02000000000000000000" pitchFamily="2" charset="0"/>
              </a:rPr>
              <a:t> </a:t>
            </a:r>
            <a:r>
              <a:rPr lang="es-ES" sz="1200" dirty="0" err="1">
                <a:solidFill>
                  <a:prstClr val="black">
                    <a:lumMod val="85000"/>
                    <a:lumOff val="15000"/>
                  </a:prstClr>
                </a:solidFill>
                <a:latin typeface="Montserrat Light" panose="00000400000000000000" pitchFamily="50" charset="0"/>
                <a:cs typeface="Poppins" panose="02000000000000000000" pitchFamily="2" charset="0"/>
              </a:rPr>
              <a:t>with</a:t>
            </a:r>
            <a:r>
              <a:rPr lang="es-ES" sz="1200" dirty="0">
                <a:solidFill>
                  <a:prstClr val="black">
                    <a:lumMod val="85000"/>
                    <a:lumOff val="15000"/>
                  </a:prstClr>
                </a:solidFill>
                <a:latin typeface="Montserrat Light" panose="00000400000000000000" pitchFamily="50" charset="0"/>
                <a:cs typeface="Poppins" panose="02000000000000000000" pitchFamily="2" charset="0"/>
              </a:rPr>
              <a:t> </a:t>
            </a:r>
            <a:r>
              <a:rPr lang="es-ES" sz="1200" dirty="0" err="1">
                <a:solidFill>
                  <a:prstClr val="black">
                    <a:lumMod val="85000"/>
                    <a:lumOff val="15000"/>
                  </a:prstClr>
                </a:solidFill>
                <a:latin typeface="Montserrat Light" panose="00000400000000000000" pitchFamily="50" charset="0"/>
                <a:cs typeface="Poppins" panose="02000000000000000000" pitchFamily="2" charset="0"/>
              </a:rPr>
              <a:t>CSOs</a:t>
            </a:r>
            <a:r>
              <a:rPr lang="es-ES" sz="1200" dirty="0">
                <a:solidFill>
                  <a:prstClr val="black">
                    <a:lumMod val="85000"/>
                    <a:lumOff val="15000"/>
                  </a:prstClr>
                </a:solidFill>
                <a:latin typeface="Montserrat Light" panose="00000400000000000000" pitchFamily="50" charset="0"/>
                <a:cs typeface="Poppins" panose="02000000000000000000" pitchFamily="2" charset="0"/>
              </a:rPr>
              <a:t> for </a:t>
            </a:r>
            <a:r>
              <a:rPr lang="es-ES" sz="1200" b="1" dirty="0">
                <a:solidFill>
                  <a:prstClr val="black">
                    <a:lumMod val="85000"/>
                    <a:lumOff val="15000"/>
                  </a:prstClr>
                </a:solidFill>
                <a:latin typeface="Montserrat Light" panose="00000400000000000000" pitchFamily="50" charset="0"/>
                <a:cs typeface="Poppins" panose="02000000000000000000" pitchFamily="2" charset="0"/>
              </a:rPr>
              <a:t>judicial </a:t>
            </a:r>
            <a:r>
              <a:rPr lang="es-ES" sz="1200" b="1" dirty="0" err="1">
                <a:solidFill>
                  <a:prstClr val="black">
                    <a:lumMod val="85000"/>
                    <a:lumOff val="15000"/>
                  </a:prstClr>
                </a:solidFill>
                <a:latin typeface="Montserrat Light" panose="00000400000000000000" pitchFamily="50" charset="0"/>
                <a:cs typeface="Poppins" panose="02000000000000000000" pitchFamily="2" charset="0"/>
              </a:rPr>
              <a:t>representation</a:t>
            </a:r>
            <a:r>
              <a:rPr lang="es-ES" sz="1200" b="1" dirty="0">
                <a:solidFill>
                  <a:prstClr val="black">
                    <a:lumMod val="85000"/>
                    <a:lumOff val="15000"/>
                  </a:prstClr>
                </a:solidFill>
                <a:latin typeface="Montserrat Light" panose="00000400000000000000" pitchFamily="50" charset="0"/>
                <a:cs typeface="Poppins" panose="02000000000000000000" pitchFamily="2" charset="0"/>
              </a:rPr>
              <a:t> </a:t>
            </a:r>
            <a:r>
              <a:rPr lang="es-ES" sz="1200" b="1" dirty="0" err="1">
                <a:solidFill>
                  <a:prstClr val="black">
                    <a:lumMod val="85000"/>
                    <a:lumOff val="15000"/>
                  </a:prstClr>
                </a:solidFill>
                <a:latin typeface="Montserrat Light" panose="00000400000000000000" pitchFamily="50" charset="0"/>
                <a:cs typeface="Poppins" panose="02000000000000000000" pitchFamily="2" charset="0"/>
              </a:rPr>
              <a:t>of</a:t>
            </a:r>
            <a:r>
              <a:rPr lang="es-ES" sz="1200" b="1" dirty="0">
                <a:solidFill>
                  <a:prstClr val="black">
                    <a:lumMod val="85000"/>
                    <a:lumOff val="15000"/>
                  </a:prstClr>
                </a:solidFill>
                <a:latin typeface="Montserrat Light" panose="00000400000000000000" pitchFamily="50" charset="0"/>
                <a:cs typeface="Poppins" panose="02000000000000000000" pitchFamily="2" charset="0"/>
              </a:rPr>
              <a:t> </a:t>
            </a:r>
            <a:r>
              <a:rPr lang="es-ES" sz="1200" b="1" dirty="0" err="1">
                <a:solidFill>
                  <a:prstClr val="black">
                    <a:lumMod val="85000"/>
                    <a:lumOff val="15000"/>
                  </a:prstClr>
                </a:solidFill>
                <a:latin typeface="Montserrat Light" panose="00000400000000000000" pitchFamily="50" charset="0"/>
                <a:cs typeface="Poppins" panose="02000000000000000000" pitchFamily="2" charset="0"/>
              </a:rPr>
              <a:t>victims</a:t>
            </a:r>
            <a:r>
              <a:rPr lang="es-ES" sz="1200" b="1" dirty="0">
                <a:solidFill>
                  <a:prstClr val="black">
                    <a:lumMod val="85000"/>
                    <a:lumOff val="15000"/>
                  </a:prstClr>
                </a:solidFill>
                <a:latin typeface="Montserrat Light" panose="00000400000000000000" pitchFamily="50" charset="0"/>
                <a:cs typeface="Poppins" panose="02000000000000000000" pitchFamily="2" charset="0"/>
              </a:rPr>
              <a:t>. </a:t>
            </a:r>
            <a:endParaRPr lang="es-CO" sz="1200" b="1" dirty="0">
              <a:solidFill>
                <a:prstClr val="black">
                  <a:lumMod val="85000"/>
                  <a:lumOff val="15000"/>
                </a:prstClr>
              </a:solidFill>
              <a:latin typeface="Montserrat Light" panose="00000400000000000000" pitchFamily="50" charset="0"/>
              <a:cs typeface="Poppins" panose="02000000000000000000" pitchFamily="2" charset="0"/>
            </a:endParaRPr>
          </a:p>
        </p:txBody>
      </p:sp>
      <p:sp>
        <p:nvSpPr>
          <p:cNvPr id="39" name="Elipse 38">
            <a:extLst>
              <a:ext uri="{FF2B5EF4-FFF2-40B4-BE49-F238E27FC236}">
                <a16:creationId xmlns:a16="http://schemas.microsoft.com/office/drawing/2014/main" id="{1C64F6C4-E388-4AC2-8A70-0D5640EF5194}"/>
              </a:ext>
            </a:extLst>
          </p:cNvPr>
          <p:cNvSpPr/>
          <p:nvPr/>
        </p:nvSpPr>
        <p:spPr>
          <a:xfrm>
            <a:off x="278746" y="2059229"/>
            <a:ext cx="461665" cy="461665"/>
          </a:xfrm>
          <a:prstGeom prst="ellipse">
            <a:avLst/>
          </a:prstGeom>
          <a:solidFill>
            <a:srgbClr val="4FA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43" name="TextBox 24">
            <a:extLst>
              <a:ext uri="{FF2B5EF4-FFF2-40B4-BE49-F238E27FC236}">
                <a16:creationId xmlns:a16="http://schemas.microsoft.com/office/drawing/2014/main" id="{C516149C-6203-4DE0-9F2F-38196AB9704A}"/>
              </a:ext>
            </a:extLst>
          </p:cNvPr>
          <p:cNvSpPr txBox="1"/>
          <p:nvPr/>
        </p:nvSpPr>
        <p:spPr>
          <a:xfrm>
            <a:off x="293129" y="2185408"/>
            <a:ext cx="430440" cy="184666"/>
          </a:xfrm>
          <a:prstGeom prst="rect">
            <a:avLst/>
          </a:prstGeom>
          <a:noFill/>
        </p:spPr>
        <p:txBody>
          <a:bodyPr wrap="square" lIns="0" tIns="0" rIns="0" bIns="0" rtlCol="0">
            <a:spAutoFit/>
          </a:bodyPr>
          <a:lstStyle/>
          <a:p>
            <a:pPr algn="ctr" defTabSz="685800">
              <a:defRPr/>
            </a:pPr>
            <a:r>
              <a:rPr lang="en-US" sz="1200" dirty="0">
                <a:solidFill>
                  <a:prstClr val="white"/>
                </a:solidFill>
                <a:latin typeface="Montserrat SemiBold" panose="00000700000000000000" pitchFamily="50" charset="0"/>
                <a:cs typeface="Poppins SemiBold" panose="02000000000000000000" pitchFamily="2" charset="0"/>
              </a:rPr>
              <a:t>17</a:t>
            </a:r>
          </a:p>
        </p:txBody>
      </p:sp>
      <p:sp>
        <p:nvSpPr>
          <p:cNvPr id="44" name="TextBox 23">
            <a:extLst>
              <a:ext uri="{FF2B5EF4-FFF2-40B4-BE49-F238E27FC236}">
                <a16:creationId xmlns:a16="http://schemas.microsoft.com/office/drawing/2014/main" id="{EA4FB12E-5800-4B68-9BC8-61509492B7E0}"/>
              </a:ext>
            </a:extLst>
          </p:cNvPr>
          <p:cNvSpPr txBox="1"/>
          <p:nvPr/>
        </p:nvSpPr>
        <p:spPr>
          <a:xfrm>
            <a:off x="876587" y="2122486"/>
            <a:ext cx="1508376" cy="323165"/>
          </a:xfrm>
          <a:prstGeom prst="rect">
            <a:avLst/>
          </a:prstGeom>
          <a:noFill/>
        </p:spPr>
        <p:txBody>
          <a:bodyPr wrap="square" lIns="0" tIns="0" rIns="0" bIns="0" rtlCol="0">
            <a:spAutoFit/>
          </a:bodyPr>
          <a:lstStyle/>
          <a:p>
            <a:pPr defTabSz="685800">
              <a:spcAft>
                <a:spcPts val="2250"/>
              </a:spcAft>
              <a:defRPr/>
            </a:pP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CSOs</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in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network</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with</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SJP and UNDP</a:t>
            </a:r>
            <a:endParaRPr lang="en-US" sz="1050" dirty="0">
              <a:solidFill>
                <a:prstClr val="black">
                  <a:lumMod val="85000"/>
                  <a:lumOff val="15000"/>
                </a:prstClr>
              </a:solidFill>
              <a:latin typeface="Montserrat Light" panose="00000400000000000000" pitchFamily="50" charset="0"/>
              <a:cs typeface="Poppins" panose="02000000000000000000" pitchFamily="2" charset="0"/>
            </a:endParaRPr>
          </a:p>
        </p:txBody>
      </p:sp>
      <p:sp>
        <p:nvSpPr>
          <p:cNvPr id="45" name="Elipse 44">
            <a:extLst>
              <a:ext uri="{FF2B5EF4-FFF2-40B4-BE49-F238E27FC236}">
                <a16:creationId xmlns:a16="http://schemas.microsoft.com/office/drawing/2014/main" id="{74E05F55-7DAE-4564-A270-4FBBE11EB87E}"/>
              </a:ext>
            </a:extLst>
          </p:cNvPr>
          <p:cNvSpPr/>
          <p:nvPr/>
        </p:nvSpPr>
        <p:spPr>
          <a:xfrm>
            <a:off x="285284" y="2592888"/>
            <a:ext cx="467012" cy="489449"/>
          </a:xfrm>
          <a:prstGeom prst="ellipse">
            <a:avLst/>
          </a:prstGeom>
          <a:solidFill>
            <a:srgbClr val="4FA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46" name="TextBox 24">
            <a:extLst>
              <a:ext uri="{FF2B5EF4-FFF2-40B4-BE49-F238E27FC236}">
                <a16:creationId xmlns:a16="http://schemas.microsoft.com/office/drawing/2014/main" id="{050021F5-DA37-4E78-9EE9-11190CD5D758}"/>
              </a:ext>
            </a:extLst>
          </p:cNvPr>
          <p:cNvSpPr txBox="1"/>
          <p:nvPr/>
        </p:nvSpPr>
        <p:spPr>
          <a:xfrm>
            <a:off x="306178" y="2746384"/>
            <a:ext cx="467012" cy="184666"/>
          </a:xfrm>
          <a:prstGeom prst="rect">
            <a:avLst/>
          </a:prstGeom>
          <a:noFill/>
        </p:spPr>
        <p:txBody>
          <a:bodyPr wrap="square" lIns="0" tIns="0" rIns="0" bIns="0" rtlCol="0">
            <a:spAutoFit/>
          </a:bodyPr>
          <a:lstStyle/>
          <a:p>
            <a:pPr defTabSz="685800">
              <a:defRPr/>
            </a:pPr>
            <a:r>
              <a:rPr lang="en-US" sz="1200" dirty="0">
                <a:solidFill>
                  <a:prstClr val="white"/>
                </a:solidFill>
                <a:latin typeface="Montserrat SemiBold" panose="00000700000000000000" pitchFamily="50" charset="0"/>
                <a:cs typeface="Poppins SemiBold" panose="02000000000000000000" pitchFamily="2" charset="0"/>
              </a:rPr>
              <a:t>4.528</a:t>
            </a:r>
          </a:p>
        </p:txBody>
      </p:sp>
      <p:sp>
        <p:nvSpPr>
          <p:cNvPr id="47" name="TextBox 23">
            <a:extLst>
              <a:ext uri="{FF2B5EF4-FFF2-40B4-BE49-F238E27FC236}">
                <a16:creationId xmlns:a16="http://schemas.microsoft.com/office/drawing/2014/main" id="{7985F42F-44B7-4E96-BDA9-E1AEA8052737}"/>
              </a:ext>
            </a:extLst>
          </p:cNvPr>
          <p:cNvSpPr txBox="1"/>
          <p:nvPr/>
        </p:nvSpPr>
        <p:spPr>
          <a:xfrm>
            <a:off x="897851" y="2750746"/>
            <a:ext cx="1558536" cy="161583"/>
          </a:xfrm>
          <a:prstGeom prst="rect">
            <a:avLst/>
          </a:prstGeom>
          <a:noFill/>
        </p:spPr>
        <p:txBody>
          <a:bodyPr wrap="square" lIns="0" tIns="0" rIns="0" bIns="0" rtlCol="0">
            <a:spAutoFit/>
          </a:bodyPr>
          <a:lstStyle/>
          <a:p>
            <a:pPr defTabSz="685800">
              <a:spcAft>
                <a:spcPts val="2250"/>
              </a:spcAft>
              <a:defRPr/>
            </a:pPr>
            <a:r>
              <a:rPr lang="es-419" sz="1050" dirty="0">
                <a:solidFill>
                  <a:prstClr val="black">
                    <a:lumMod val="85000"/>
                    <a:lumOff val="15000"/>
                  </a:prstClr>
                </a:solidFill>
                <a:latin typeface="Montserrat Light" panose="00000400000000000000" pitchFamily="50" charset="0"/>
                <a:cs typeface="Poppins" panose="02000000000000000000" pitchFamily="2" charset="0"/>
              </a:rPr>
              <a:t>Individual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victims</a:t>
            </a:r>
            <a:endParaRPr lang="en-US" sz="1050" dirty="0">
              <a:solidFill>
                <a:prstClr val="black">
                  <a:lumMod val="85000"/>
                  <a:lumOff val="15000"/>
                </a:prstClr>
              </a:solidFill>
              <a:latin typeface="Montserrat Light" panose="00000400000000000000" pitchFamily="50" charset="0"/>
              <a:cs typeface="Poppins" panose="02000000000000000000" pitchFamily="2" charset="0"/>
            </a:endParaRPr>
          </a:p>
        </p:txBody>
      </p:sp>
      <p:sp>
        <p:nvSpPr>
          <p:cNvPr id="50" name="Elipse 49">
            <a:extLst>
              <a:ext uri="{FF2B5EF4-FFF2-40B4-BE49-F238E27FC236}">
                <a16:creationId xmlns:a16="http://schemas.microsoft.com/office/drawing/2014/main" id="{127C1A0A-F12A-4F8C-A254-C998BF354C2E}"/>
              </a:ext>
            </a:extLst>
          </p:cNvPr>
          <p:cNvSpPr/>
          <p:nvPr/>
        </p:nvSpPr>
        <p:spPr>
          <a:xfrm>
            <a:off x="285285" y="3191301"/>
            <a:ext cx="461665" cy="461665"/>
          </a:xfrm>
          <a:prstGeom prst="ellipse">
            <a:avLst/>
          </a:prstGeom>
          <a:solidFill>
            <a:srgbClr val="4FA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54" name="TextBox 24">
            <a:extLst>
              <a:ext uri="{FF2B5EF4-FFF2-40B4-BE49-F238E27FC236}">
                <a16:creationId xmlns:a16="http://schemas.microsoft.com/office/drawing/2014/main" id="{597A7B81-4200-496D-9366-4D02F4307751}"/>
              </a:ext>
            </a:extLst>
          </p:cNvPr>
          <p:cNvSpPr txBox="1"/>
          <p:nvPr/>
        </p:nvSpPr>
        <p:spPr>
          <a:xfrm>
            <a:off x="368824" y="3327299"/>
            <a:ext cx="461664" cy="184666"/>
          </a:xfrm>
          <a:prstGeom prst="rect">
            <a:avLst/>
          </a:prstGeom>
          <a:noFill/>
        </p:spPr>
        <p:txBody>
          <a:bodyPr wrap="square" lIns="0" tIns="0" rIns="0" bIns="0" rtlCol="0">
            <a:spAutoFit/>
          </a:bodyPr>
          <a:lstStyle/>
          <a:p>
            <a:pPr defTabSz="685800">
              <a:defRPr/>
            </a:pPr>
            <a:r>
              <a:rPr lang="en-US" sz="1200" dirty="0">
                <a:solidFill>
                  <a:prstClr val="white"/>
                </a:solidFill>
                <a:latin typeface="Montserrat SemiBold" panose="00000700000000000000" pitchFamily="50" charset="0"/>
                <a:cs typeface="Poppins SemiBold" panose="02000000000000000000" pitchFamily="2" charset="0"/>
              </a:rPr>
              <a:t>309</a:t>
            </a:r>
          </a:p>
        </p:txBody>
      </p:sp>
      <p:sp>
        <p:nvSpPr>
          <p:cNvPr id="55" name="TextBox 23">
            <a:extLst>
              <a:ext uri="{FF2B5EF4-FFF2-40B4-BE49-F238E27FC236}">
                <a16:creationId xmlns:a16="http://schemas.microsoft.com/office/drawing/2014/main" id="{1DCE8FBB-FF74-4F74-A78F-46790C761993}"/>
              </a:ext>
            </a:extLst>
          </p:cNvPr>
          <p:cNvSpPr txBox="1"/>
          <p:nvPr/>
        </p:nvSpPr>
        <p:spPr>
          <a:xfrm>
            <a:off x="897851" y="3174961"/>
            <a:ext cx="1666034" cy="484748"/>
          </a:xfrm>
          <a:prstGeom prst="rect">
            <a:avLst/>
          </a:prstGeom>
          <a:noFill/>
        </p:spPr>
        <p:txBody>
          <a:bodyPr wrap="square" lIns="0" tIns="0" rIns="0" bIns="0" rtlCol="0">
            <a:spAutoFit/>
          </a:bodyPr>
          <a:lstStyle/>
          <a:p>
            <a:pPr defTabSz="685800">
              <a:spcAft>
                <a:spcPts val="2250"/>
              </a:spcAft>
              <a:defRPr/>
            </a:pP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Collective</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victims</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over</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300.000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associated</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individuals</a:t>
            </a:r>
            <a:r>
              <a:rPr lang="es-419" sz="1050" dirty="0">
                <a:solidFill>
                  <a:prstClr val="black">
                    <a:lumMod val="85000"/>
                    <a:lumOff val="15000"/>
                  </a:prstClr>
                </a:solidFill>
                <a:latin typeface="Montserrat Light" panose="00000400000000000000" pitchFamily="50" charset="0"/>
                <a:cs typeface="Poppins" panose="02000000000000000000" pitchFamily="2" charset="0"/>
              </a:rPr>
              <a:t>)</a:t>
            </a:r>
            <a:endParaRPr lang="en-US" sz="1050" dirty="0">
              <a:solidFill>
                <a:prstClr val="black">
                  <a:lumMod val="85000"/>
                  <a:lumOff val="15000"/>
                </a:prstClr>
              </a:solidFill>
              <a:latin typeface="Montserrat Light" panose="00000400000000000000" pitchFamily="50" charset="0"/>
              <a:cs typeface="Poppins" panose="02000000000000000000" pitchFamily="2" charset="0"/>
            </a:endParaRPr>
          </a:p>
        </p:txBody>
      </p:sp>
      <p:sp>
        <p:nvSpPr>
          <p:cNvPr id="2" name="TextBox 6">
            <a:extLst>
              <a:ext uri="{FF2B5EF4-FFF2-40B4-BE49-F238E27FC236}">
                <a16:creationId xmlns:a16="http://schemas.microsoft.com/office/drawing/2014/main" id="{7E806962-E9C0-8990-7594-1E32BE776E7A}"/>
              </a:ext>
            </a:extLst>
          </p:cNvPr>
          <p:cNvSpPr txBox="1"/>
          <p:nvPr/>
        </p:nvSpPr>
        <p:spPr>
          <a:xfrm>
            <a:off x="3434312" y="1301708"/>
            <a:ext cx="2687736" cy="646331"/>
          </a:xfrm>
          <a:prstGeom prst="rect">
            <a:avLst/>
          </a:prstGeom>
          <a:noFill/>
        </p:spPr>
        <p:txBody>
          <a:bodyPr wrap="square" lIns="0" rIns="0" rtlCol="0">
            <a:spAutoFit/>
          </a:bodyPr>
          <a:lstStyle/>
          <a:p>
            <a:pPr defTabSz="685800">
              <a:defRPr/>
            </a:pPr>
            <a:r>
              <a:rPr lang="en-US" sz="1200" b="1" dirty="0">
                <a:solidFill>
                  <a:prstClr val="black">
                    <a:lumMod val="85000"/>
                    <a:lumOff val="15000"/>
                  </a:prstClr>
                </a:solidFill>
                <a:latin typeface="Montserrat Light" panose="00000400000000000000" pitchFamily="50" charset="0"/>
                <a:cs typeface="Poppins" panose="02000000000000000000" pitchFamily="2" charset="0"/>
              </a:rPr>
              <a:t>Individual and collective protection </a:t>
            </a:r>
            <a:r>
              <a:rPr lang="en-US" sz="1200" dirty="0">
                <a:solidFill>
                  <a:prstClr val="black">
                    <a:lumMod val="85000"/>
                    <a:lumOff val="15000"/>
                  </a:prstClr>
                </a:solidFill>
                <a:latin typeface="Montserrat Light" panose="00000400000000000000" pitchFamily="50" charset="0"/>
                <a:cs typeface="Poppins" panose="02000000000000000000" pitchFamily="2" charset="0"/>
              </a:rPr>
              <a:t>of victims, defendants and other participating parties</a:t>
            </a:r>
          </a:p>
        </p:txBody>
      </p:sp>
      <p:sp>
        <p:nvSpPr>
          <p:cNvPr id="3" name="Elipse 2">
            <a:extLst>
              <a:ext uri="{FF2B5EF4-FFF2-40B4-BE49-F238E27FC236}">
                <a16:creationId xmlns:a16="http://schemas.microsoft.com/office/drawing/2014/main" id="{D6D98496-C5C6-5E4E-04BF-0B92F2B63232}"/>
              </a:ext>
            </a:extLst>
          </p:cNvPr>
          <p:cNvSpPr/>
          <p:nvPr/>
        </p:nvSpPr>
        <p:spPr>
          <a:xfrm>
            <a:off x="3434312" y="2067204"/>
            <a:ext cx="461665" cy="461665"/>
          </a:xfrm>
          <a:prstGeom prst="ellipse">
            <a:avLst/>
          </a:prstGeom>
          <a:solidFill>
            <a:srgbClr val="4FA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7" name="TextBox 24">
            <a:extLst>
              <a:ext uri="{FF2B5EF4-FFF2-40B4-BE49-F238E27FC236}">
                <a16:creationId xmlns:a16="http://schemas.microsoft.com/office/drawing/2014/main" id="{02A091E2-74C9-8262-0592-F016ACC1C13C}"/>
              </a:ext>
            </a:extLst>
          </p:cNvPr>
          <p:cNvSpPr txBox="1"/>
          <p:nvPr/>
        </p:nvSpPr>
        <p:spPr>
          <a:xfrm>
            <a:off x="3448694" y="2193384"/>
            <a:ext cx="430440" cy="184666"/>
          </a:xfrm>
          <a:prstGeom prst="rect">
            <a:avLst/>
          </a:prstGeom>
          <a:noFill/>
        </p:spPr>
        <p:txBody>
          <a:bodyPr wrap="square" lIns="0" tIns="0" rIns="0" bIns="0" rtlCol="0">
            <a:spAutoFit/>
          </a:bodyPr>
          <a:lstStyle/>
          <a:p>
            <a:pPr algn="ctr" defTabSz="685800">
              <a:defRPr/>
            </a:pPr>
            <a:r>
              <a:rPr lang="en-US" sz="1200" dirty="0">
                <a:solidFill>
                  <a:prstClr val="white"/>
                </a:solidFill>
                <a:latin typeface="Montserrat SemiBold" panose="00000700000000000000" pitchFamily="50" charset="0"/>
                <a:cs typeface="Poppins SemiBold" panose="02000000000000000000" pitchFamily="2" charset="0"/>
              </a:rPr>
              <a:t>170</a:t>
            </a:r>
          </a:p>
        </p:txBody>
      </p:sp>
      <p:sp>
        <p:nvSpPr>
          <p:cNvPr id="8" name="TextBox 23">
            <a:extLst>
              <a:ext uri="{FF2B5EF4-FFF2-40B4-BE49-F238E27FC236}">
                <a16:creationId xmlns:a16="http://schemas.microsoft.com/office/drawing/2014/main" id="{869172E2-842A-29A6-4EA6-6B349BA7E2CC}"/>
              </a:ext>
            </a:extLst>
          </p:cNvPr>
          <p:cNvSpPr txBox="1"/>
          <p:nvPr/>
        </p:nvSpPr>
        <p:spPr>
          <a:xfrm>
            <a:off x="4032152" y="2090589"/>
            <a:ext cx="1797149" cy="484748"/>
          </a:xfrm>
          <a:prstGeom prst="rect">
            <a:avLst/>
          </a:prstGeom>
          <a:noFill/>
        </p:spPr>
        <p:txBody>
          <a:bodyPr wrap="square" lIns="0" tIns="0" rIns="0" bIns="0" rtlCol="0">
            <a:spAutoFit/>
          </a:bodyPr>
          <a:lstStyle/>
          <a:p>
            <a:pPr defTabSz="685800">
              <a:spcAft>
                <a:spcPts val="2250"/>
              </a:spcAft>
              <a:defRPr/>
            </a:pPr>
            <a:r>
              <a:rPr lang="es-419" sz="1050" dirty="0">
                <a:solidFill>
                  <a:prstClr val="black">
                    <a:lumMod val="85000"/>
                    <a:lumOff val="15000"/>
                  </a:prstClr>
                </a:solidFill>
                <a:latin typeface="Montserrat Light" panose="00000400000000000000" pitchFamily="50" charset="0"/>
                <a:cs typeface="Poppins" panose="02000000000000000000" pitchFamily="2" charset="0"/>
              </a:rPr>
              <a:t>Local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governments</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articulated</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in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protection</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measures</a:t>
            </a:r>
            <a:endParaRPr lang="en-US" sz="900" dirty="0">
              <a:solidFill>
                <a:prstClr val="black">
                  <a:lumMod val="85000"/>
                  <a:lumOff val="15000"/>
                </a:prstClr>
              </a:solidFill>
              <a:latin typeface="Montserrat Light" panose="00000400000000000000" pitchFamily="50" charset="0"/>
              <a:cs typeface="Poppins" panose="02000000000000000000" pitchFamily="2" charset="0"/>
            </a:endParaRPr>
          </a:p>
        </p:txBody>
      </p:sp>
      <p:sp>
        <p:nvSpPr>
          <p:cNvPr id="9" name="Elipse 8">
            <a:extLst>
              <a:ext uri="{FF2B5EF4-FFF2-40B4-BE49-F238E27FC236}">
                <a16:creationId xmlns:a16="http://schemas.microsoft.com/office/drawing/2014/main" id="{739EACEF-B412-6356-A56C-670B052D5DB8}"/>
              </a:ext>
            </a:extLst>
          </p:cNvPr>
          <p:cNvSpPr/>
          <p:nvPr/>
        </p:nvSpPr>
        <p:spPr>
          <a:xfrm>
            <a:off x="3440850" y="2632762"/>
            <a:ext cx="467012" cy="489449"/>
          </a:xfrm>
          <a:prstGeom prst="ellipse">
            <a:avLst/>
          </a:prstGeom>
          <a:solidFill>
            <a:srgbClr val="4FA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10" name="TextBox 24">
            <a:extLst>
              <a:ext uri="{FF2B5EF4-FFF2-40B4-BE49-F238E27FC236}">
                <a16:creationId xmlns:a16="http://schemas.microsoft.com/office/drawing/2014/main" id="{A41C8954-78E4-5BAC-32E4-9CF8E24D1F04}"/>
              </a:ext>
            </a:extLst>
          </p:cNvPr>
          <p:cNvSpPr txBox="1"/>
          <p:nvPr/>
        </p:nvSpPr>
        <p:spPr>
          <a:xfrm>
            <a:off x="3525541" y="2786258"/>
            <a:ext cx="467012" cy="184666"/>
          </a:xfrm>
          <a:prstGeom prst="rect">
            <a:avLst/>
          </a:prstGeom>
          <a:noFill/>
        </p:spPr>
        <p:txBody>
          <a:bodyPr wrap="square" lIns="0" tIns="0" rIns="0" bIns="0" rtlCol="0">
            <a:spAutoFit/>
          </a:bodyPr>
          <a:lstStyle/>
          <a:p>
            <a:pPr defTabSz="685800">
              <a:defRPr/>
            </a:pPr>
            <a:r>
              <a:rPr lang="en-US" sz="1200" dirty="0">
                <a:solidFill>
                  <a:prstClr val="white"/>
                </a:solidFill>
                <a:latin typeface="Montserrat SemiBold" panose="00000700000000000000" pitchFamily="50" charset="0"/>
                <a:cs typeface="Poppins SemiBold" panose="02000000000000000000" pitchFamily="2" charset="0"/>
              </a:rPr>
              <a:t>962</a:t>
            </a:r>
          </a:p>
        </p:txBody>
      </p:sp>
      <p:sp>
        <p:nvSpPr>
          <p:cNvPr id="11" name="TextBox 23">
            <a:extLst>
              <a:ext uri="{FF2B5EF4-FFF2-40B4-BE49-F238E27FC236}">
                <a16:creationId xmlns:a16="http://schemas.microsoft.com/office/drawing/2014/main" id="{9A7AB913-8F4F-9ADC-6D11-7785B572D5B4}"/>
              </a:ext>
            </a:extLst>
          </p:cNvPr>
          <p:cNvSpPr txBox="1"/>
          <p:nvPr/>
        </p:nvSpPr>
        <p:spPr>
          <a:xfrm>
            <a:off x="4053416" y="2790621"/>
            <a:ext cx="1558536" cy="161583"/>
          </a:xfrm>
          <a:prstGeom prst="rect">
            <a:avLst/>
          </a:prstGeom>
          <a:noFill/>
        </p:spPr>
        <p:txBody>
          <a:bodyPr wrap="square" lIns="0" tIns="0" rIns="0" bIns="0" rtlCol="0">
            <a:spAutoFit/>
          </a:bodyPr>
          <a:lstStyle/>
          <a:p>
            <a:pPr defTabSz="685800">
              <a:spcAft>
                <a:spcPts val="2250"/>
              </a:spcAft>
              <a:defRPr/>
            </a:pP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Risk</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analyses</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studies</a:t>
            </a:r>
            <a:endParaRPr lang="en-US" sz="1050" dirty="0">
              <a:solidFill>
                <a:prstClr val="black">
                  <a:lumMod val="85000"/>
                  <a:lumOff val="15000"/>
                </a:prstClr>
              </a:solidFill>
              <a:latin typeface="Montserrat Light" panose="00000400000000000000" pitchFamily="50" charset="0"/>
              <a:cs typeface="Poppins" panose="02000000000000000000" pitchFamily="2" charset="0"/>
            </a:endParaRPr>
          </a:p>
        </p:txBody>
      </p:sp>
      <p:sp>
        <p:nvSpPr>
          <p:cNvPr id="12" name="Elipse 11">
            <a:extLst>
              <a:ext uri="{FF2B5EF4-FFF2-40B4-BE49-F238E27FC236}">
                <a16:creationId xmlns:a16="http://schemas.microsoft.com/office/drawing/2014/main" id="{02BBB5FA-0127-FB63-1B23-701164180AD8}"/>
              </a:ext>
            </a:extLst>
          </p:cNvPr>
          <p:cNvSpPr/>
          <p:nvPr/>
        </p:nvSpPr>
        <p:spPr>
          <a:xfrm>
            <a:off x="3440850" y="3239151"/>
            <a:ext cx="461665" cy="461665"/>
          </a:xfrm>
          <a:prstGeom prst="ellipse">
            <a:avLst/>
          </a:prstGeom>
          <a:solidFill>
            <a:srgbClr val="4FA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O" sz="1350">
              <a:solidFill>
                <a:prstClr val="white"/>
              </a:solidFill>
              <a:latin typeface="Roboto"/>
            </a:endParaRPr>
          </a:p>
        </p:txBody>
      </p:sp>
      <p:sp>
        <p:nvSpPr>
          <p:cNvPr id="13" name="TextBox 24">
            <a:extLst>
              <a:ext uri="{FF2B5EF4-FFF2-40B4-BE49-F238E27FC236}">
                <a16:creationId xmlns:a16="http://schemas.microsoft.com/office/drawing/2014/main" id="{B0F9D8B3-7815-3271-7B7D-BF6A3C0DF97C}"/>
              </a:ext>
            </a:extLst>
          </p:cNvPr>
          <p:cNvSpPr txBox="1"/>
          <p:nvPr/>
        </p:nvSpPr>
        <p:spPr>
          <a:xfrm>
            <a:off x="3476541" y="3375148"/>
            <a:ext cx="461664" cy="184666"/>
          </a:xfrm>
          <a:prstGeom prst="rect">
            <a:avLst/>
          </a:prstGeom>
          <a:noFill/>
        </p:spPr>
        <p:txBody>
          <a:bodyPr wrap="square" lIns="0" tIns="0" rIns="0" bIns="0" rtlCol="0">
            <a:spAutoFit/>
          </a:bodyPr>
          <a:lstStyle/>
          <a:p>
            <a:pPr defTabSz="685800">
              <a:defRPr/>
            </a:pPr>
            <a:r>
              <a:rPr lang="en-US" sz="1200" dirty="0">
                <a:solidFill>
                  <a:prstClr val="white"/>
                </a:solidFill>
                <a:latin typeface="Montserrat SemiBold" panose="00000700000000000000" pitchFamily="50" charset="0"/>
                <a:cs typeface="Poppins SemiBold" panose="02000000000000000000" pitchFamily="2" charset="0"/>
              </a:rPr>
              <a:t>+500</a:t>
            </a:r>
          </a:p>
        </p:txBody>
      </p:sp>
      <p:sp>
        <p:nvSpPr>
          <p:cNvPr id="14" name="TextBox 23">
            <a:extLst>
              <a:ext uri="{FF2B5EF4-FFF2-40B4-BE49-F238E27FC236}">
                <a16:creationId xmlns:a16="http://schemas.microsoft.com/office/drawing/2014/main" id="{CDD293DB-E556-05DF-ED63-9BD834F76DD5}"/>
              </a:ext>
            </a:extLst>
          </p:cNvPr>
          <p:cNvSpPr txBox="1"/>
          <p:nvPr/>
        </p:nvSpPr>
        <p:spPr>
          <a:xfrm>
            <a:off x="4053417" y="3286608"/>
            <a:ext cx="1666034" cy="323165"/>
          </a:xfrm>
          <a:prstGeom prst="rect">
            <a:avLst/>
          </a:prstGeom>
          <a:noFill/>
        </p:spPr>
        <p:txBody>
          <a:bodyPr wrap="square" lIns="0" tIns="0" rIns="0" bIns="0" rtlCol="0">
            <a:spAutoFit/>
          </a:bodyPr>
          <a:lstStyle/>
          <a:p>
            <a:pPr defTabSz="685800">
              <a:spcAft>
                <a:spcPts val="2250"/>
              </a:spcAft>
              <a:defRPr/>
            </a:pP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Protection</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measures</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implemented</a:t>
            </a:r>
            <a:endParaRPr lang="en-US" sz="1050" dirty="0">
              <a:solidFill>
                <a:prstClr val="black">
                  <a:lumMod val="85000"/>
                  <a:lumOff val="15000"/>
                </a:prstClr>
              </a:solidFill>
              <a:latin typeface="Montserrat Light" panose="00000400000000000000" pitchFamily="50" charset="0"/>
              <a:cs typeface="Poppins" panose="02000000000000000000" pitchFamily="2" charset="0"/>
            </a:endParaRPr>
          </a:p>
        </p:txBody>
      </p:sp>
      <p:sp>
        <p:nvSpPr>
          <p:cNvPr id="15" name="TextBox 6">
            <a:extLst>
              <a:ext uri="{FF2B5EF4-FFF2-40B4-BE49-F238E27FC236}">
                <a16:creationId xmlns:a16="http://schemas.microsoft.com/office/drawing/2014/main" id="{D9038F25-A6AC-016A-ECD0-9F01D992832F}"/>
              </a:ext>
            </a:extLst>
          </p:cNvPr>
          <p:cNvSpPr txBox="1"/>
          <p:nvPr/>
        </p:nvSpPr>
        <p:spPr>
          <a:xfrm>
            <a:off x="6719423" y="1301708"/>
            <a:ext cx="2259776" cy="1015663"/>
          </a:xfrm>
          <a:prstGeom prst="rect">
            <a:avLst/>
          </a:prstGeom>
          <a:noFill/>
        </p:spPr>
        <p:txBody>
          <a:bodyPr wrap="square" lIns="0" rIns="0" rtlCol="0">
            <a:spAutoFit/>
          </a:bodyPr>
          <a:lstStyle/>
          <a:p>
            <a:pPr defTabSz="685800">
              <a:defRPr/>
            </a:pPr>
            <a:r>
              <a:rPr lang="en-US" sz="1200" b="1" dirty="0">
                <a:solidFill>
                  <a:prstClr val="black">
                    <a:lumMod val="85000"/>
                    <a:lumOff val="15000"/>
                  </a:prstClr>
                </a:solidFill>
                <a:latin typeface="Montserrat Light" panose="00000400000000000000" pitchFamily="50" charset="0"/>
                <a:cs typeface="Poppins" panose="02000000000000000000" pitchFamily="2" charset="0"/>
              </a:rPr>
              <a:t>Psychosocial support and logistic assistance </a:t>
            </a:r>
            <a:r>
              <a:rPr lang="en-US" sz="1200" dirty="0">
                <a:solidFill>
                  <a:prstClr val="black">
                    <a:lumMod val="85000"/>
                    <a:lumOff val="15000"/>
                  </a:prstClr>
                </a:solidFill>
                <a:latin typeface="Montserrat Light" panose="00000400000000000000" pitchFamily="50" charset="0"/>
                <a:cs typeface="Poppins" panose="02000000000000000000" pitchFamily="2" charset="0"/>
              </a:rPr>
              <a:t>for victims’ participation in public hearings and events of recognition of responsibilities</a:t>
            </a:r>
          </a:p>
        </p:txBody>
      </p:sp>
      <p:sp>
        <p:nvSpPr>
          <p:cNvPr id="16" name="Cruz 15">
            <a:extLst>
              <a:ext uri="{FF2B5EF4-FFF2-40B4-BE49-F238E27FC236}">
                <a16:creationId xmlns:a16="http://schemas.microsoft.com/office/drawing/2014/main" id="{3F4BC9D0-3F41-00CD-C397-60E11DE34592}"/>
              </a:ext>
            </a:extLst>
          </p:cNvPr>
          <p:cNvSpPr/>
          <p:nvPr/>
        </p:nvSpPr>
        <p:spPr>
          <a:xfrm>
            <a:off x="2679400" y="2475963"/>
            <a:ext cx="467012" cy="467012"/>
          </a:xfrm>
          <a:prstGeom prst="plus">
            <a:avLst>
              <a:gd name="adj" fmla="val 3651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Roboto"/>
            </a:endParaRPr>
          </a:p>
        </p:txBody>
      </p:sp>
      <p:sp>
        <p:nvSpPr>
          <p:cNvPr id="17" name="Cruz 16">
            <a:extLst>
              <a:ext uri="{FF2B5EF4-FFF2-40B4-BE49-F238E27FC236}">
                <a16:creationId xmlns:a16="http://schemas.microsoft.com/office/drawing/2014/main" id="{5782535C-799F-683C-0980-95A974460D8A}"/>
              </a:ext>
            </a:extLst>
          </p:cNvPr>
          <p:cNvSpPr/>
          <p:nvPr/>
        </p:nvSpPr>
        <p:spPr>
          <a:xfrm>
            <a:off x="6028894" y="2475963"/>
            <a:ext cx="467012" cy="467012"/>
          </a:xfrm>
          <a:prstGeom prst="plus">
            <a:avLst>
              <a:gd name="adj" fmla="val 3651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Roboto"/>
            </a:endParaRPr>
          </a:p>
        </p:txBody>
      </p:sp>
      <p:sp>
        <p:nvSpPr>
          <p:cNvPr id="18" name="TextBox 6">
            <a:extLst>
              <a:ext uri="{FF2B5EF4-FFF2-40B4-BE49-F238E27FC236}">
                <a16:creationId xmlns:a16="http://schemas.microsoft.com/office/drawing/2014/main" id="{25A8816B-9F4F-0EF1-E4FC-F59C85DD14AE}"/>
              </a:ext>
            </a:extLst>
          </p:cNvPr>
          <p:cNvSpPr txBox="1"/>
          <p:nvPr/>
        </p:nvSpPr>
        <p:spPr>
          <a:xfrm>
            <a:off x="6710595" y="2806597"/>
            <a:ext cx="2259776" cy="646331"/>
          </a:xfrm>
          <a:prstGeom prst="rect">
            <a:avLst/>
          </a:prstGeom>
          <a:noFill/>
        </p:spPr>
        <p:txBody>
          <a:bodyPr wrap="square" lIns="0" rIns="0" rtlCol="0">
            <a:spAutoFit/>
          </a:bodyPr>
          <a:lstStyle/>
          <a:p>
            <a:pPr defTabSz="685800">
              <a:defRPr/>
            </a:pPr>
            <a:r>
              <a:rPr lang="en-US" sz="1200" b="1" dirty="0">
                <a:solidFill>
                  <a:prstClr val="black">
                    <a:lumMod val="85000"/>
                    <a:lumOff val="15000"/>
                  </a:prstClr>
                </a:solidFill>
                <a:latin typeface="Montserrat Light" panose="00000400000000000000" pitchFamily="50" charset="0"/>
                <a:cs typeface="Poppins" panose="02000000000000000000" pitchFamily="2" charset="0"/>
              </a:rPr>
              <a:t>Support to CSOs for advocacy </a:t>
            </a:r>
            <a:r>
              <a:rPr lang="en-US" sz="1200" dirty="0">
                <a:solidFill>
                  <a:prstClr val="black">
                    <a:lumMod val="85000"/>
                    <a:lumOff val="15000"/>
                  </a:prstClr>
                </a:solidFill>
                <a:latin typeface="Montserrat Light" panose="00000400000000000000" pitchFamily="50" charset="0"/>
                <a:cs typeface="Poppins" panose="02000000000000000000" pitchFamily="2" charset="0"/>
              </a:rPr>
              <a:t>on critical issues (e.g. sexual violence)</a:t>
            </a:r>
          </a:p>
        </p:txBody>
      </p:sp>
      <p:sp>
        <p:nvSpPr>
          <p:cNvPr id="19" name="Rectángulo: esquinas redondeadas 18">
            <a:extLst>
              <a:ext uri="{FF2B5EF4-FFF2-40B4-BE49-F238E27FC236}">
                <a16:creationId xmlns:a16="http://schemas.microsoft.com/office/drawing/2014/main" id="{15779E03-94B0-89AA-40F4-07233075E41D}"/>
              </a:ext>
            </a:extLst>
          </p:cNvPr>
          <p:cNvSpPr/>
          <p:nvPr/>
        </p:nvSpPr>
        <p:spPr>
          <a:xfrm>
            <a:off x="195964" y="4011135"/>
            <a:ext cx="2276105" cy="97287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defTabSz="685800"/>
            <a:r>
              <a:rPr lang="es-419" sz="1050" dirty="0" err="1">
                <a:solidFill>
                  <a:prstClr val="black">
                    <a:lumMod val="85000"/>
                    <a:lumOff val="15000"/>
                  </a:prstClr>
                </a:solidFill>
                <a:latin typeface="Montserrat Light" panose="00000400000000000000" pitchFamily="50" charset="0"/>
                <a:cs typeface="Poppins" panose="02000000000000000000" pitchFamily="2" charset="0"/>
              </a:rPr>
              <a:t>State</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recognition</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of</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CSO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record</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on</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legal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aid</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and HR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litigation</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p>
          <a:p>
            <a:pPr algn="ctr" defTabSz="685800"/>
            <a:endParaRPr lang="es-419" sz="1050" dirty="0">
              <a:solidFill>
                <a:prstClr val="black">
                  <a:lumMod val="85000"/>
                  <a:lumOff val="15000"/>
                </a:prstClr>
              </a:solidFill>
              <a:latin typeface="Montserrat Light" panose="00000400000000000000" pitchFamily="50" charset="0"/>
              <a:cs typeface="Poppins" panose="02000000000000000000" pitchFamily="2" charset="0"/>
            </a:endParaRPr>
          </a:p>
          <a:p>
            <a:pPr algn="ctr" defTabSz="685800"/>
            <a:r>
              <a:rPr lang="es-419" sz="1050" dirty="0" err="1">
                <a:solidFill>
                  <a:prstClr val="black">
                    <a:lumMod val="85000"/>
                    <a:lumOff val="15000"/>
                  </a:prstClr>
                </a:solidFill>
                <a:latin typeface="Montserrat Light" panose="00000400000000000000" pitchFamily="50" charset="0"/>
                <a:cs typeface="Poppins" panose="02000000000000000000" pitchFamily="2" charset="0"/>
              </a:rPr>
              <a:t>Efficiency</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and trust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building</a:t>
            </a:r>
            <a:endParaRPr lang="es-CO" sz="1350" dirty="0">
              <a:solidFill>
                <a:prstClr val="black"/>
              </a:solidFill>
              <a:latin typeface="Roboto"/>
            </a:endParaRPr>
          </a:p>
        </p:txBody>
      </p:sp>
      <p:cxnSp>
        <p:nvCxnSpPr>
          <p:cNvPr id="20" name="Conector recto 19">
            <a:extLst>
              <a:ext uri="{FF2B5EF4-FFF2-40B4-BE49-F238E27FC236}">
                <a16:creationId xmlns:a16="http://schemas.microsoft.com/office/drawing/2014/main" id="{9445A24C-FA24-0E17-E015-843C4AAA663F}"/>
              </a:ext>
            </a:extLst>
          </p:cNvPr>
          <p:cNvCxnSpPr>
            <a:cxnSpLocks/>
          </p:cNvCxnSpPr>
          <p:nvPr/>
        </p:nvCxnSpPr>
        <p:spPr>
          <a:xfrm>
            <a:off x="303011" y="3879336"/>
            <a:ext cx="2360428"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9BF93F7D-573F-F51B-8797-65B73CB08053}"/>
              </a:ext>
            </a:extLst>
          </p:cNvPr>
          <p:cNvCxnSpPr>
            <a:cxnSpLocks/>
          </p:cNvCxnSpPr>
          <p:nvPr/>
        </p:nvCxnSpPr>
        <p:spPr>
          <a:xfrm>
            <a:off x="3479495" y="3874016"/>
            <a:ext cx="2360428"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8FE978BB-0960-E2A9-0E5C-8B7421744F69}"/>
              </a:ext>
            </a:extLst>
          </p:cNvPr>
          <p:cNvCxnSpPr>
            <a:cxnSpLocks/>
          </p:cNvCxnSpPr>
          <p:nvPr/>
        </p:nvCxnSpPr>
        <p:spPr>
          <a:xfrm>
            <a:off x="6661303" y="3874018"/>
            <a:ext cx="2360428"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3" name="Rectángulo: esquinas redondeadas 22">
            <a:extLst>
              <a:ext uri="{FF2B5EF4-FFF2-40B4-BE49-F238E27FC236}">
                <a16:creationId xmlns:a16="http://schemas.microsoft.com/office/drawing/2014/main" id="{120076B3-ABC8-777A-29A8-48C8A6F13BA2}"/>
              </a:ext>
            </a:extLst>
          </p:cNvPr>
          <p:cNvSpPr/>
          <p:nvPr/>
        </p:nvSpPr>
        <p:spPr>
          <a:xfrm>
            <a:off x="3640127" y="3995188"/>
            <a:ext cx="2276105" cy="97287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defTabSz="685800"/>
            <a:r>
              <a:rPr lang="es-419" sz="1050" dirty="0">
                <a:solidFill>
                  <a:prstClr val="black">
                    <a:lumMod val="85000"/>
                    <a:lumOff val="15000"/>
                  </a:prstClr>
                </a:solidFill>
                <a:latin typeface="Montserrat Light" panose="00000400000000000000" pitchFamily="50" charset="0"/>
                <a:cs typeface="Poppins" panose="02000000000000000000" pitchFamily="2" charset="0"/>
              </a:rPr>
              <a:t>Personal/</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community</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security</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for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participation</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in TJ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mechanisms</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amidst</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conflict</a:t>
            </a:r>
            <a:endParaRPr lang="es-419" sz="1050" dirty="0">
              <a:solidFill>
                <a:prstClr val="black">
                  <a:lumMod val="85000"/>
                  <a:lumOff val="15000"/>
                </a:prstClr>
              </a:solidFill>
              <a:latin typeface="Montserrat Light" panose="00000400000000000000" pitchFamily="50" charset="0"/>
              <a:cs typeface="Poppins" panose="02000000000000000000" pitchFamily="2" charset="0"/>
            </a:endParaRPr>
          </a:p>
          <a:p>
            <a:pPr algn="ctr" defTabSz="685800"/>
            <a:endParaRPr lang="es-419" sz="1050" dirty="0">
              <a:solidFill>
                <a:prstClr val="black">
                  <a:lumMod val="85000"/>
                  <a:lumOff val="15000"/>
                </a:prstClr>
              </a:solidFill>
              <a:latin typeface="Montserrat Light" panose="00000400000000000000" pitchFamily="50" charset="0"/>
              <a:cs typeface="Poppins" panose="02000000000000000000" pitchFamily="2" charset="0"/>
            </a:endParaRPr>
          </a:p>
          <a:p>
            <a:pPr algn="ctr" defTabSz="685800"/>
            <a:r>
              <a:rPr lang="es-419" sz="1050" dirty="0" err="1">
                <a:solidFill>
                  <a:prstClr val="black">
                    <a:lumMod val="85000"/>
                    <a:lumOff val="15000"/>
                  </a:prstClr>
                </a:solidFill>
                <a:latin typeface="Montserrat Light" panose="00000400000000000000" pitchFamily="50" charset="0"/>
                <a:cs typeface="Poppins" panose="02000000000000000000" pitchFamily="2" charset="0"/>
              </a:rPr>
              <a:t>Collective</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protection</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e.g</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indigenous</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Awá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groups</a:t>
            </a:r>
            <a:r>
              <a:rPr lang="es-419" sz="1050" dirty="0">
                <a:solidFill>
                  <a:prstClr val="black">
                    <a:lumMod val="85000"/>
                    <a:lumOff val="15000"/>
                  </a:prstClr>
                </a:solidFill>
                <a:latin typeface="Montserrat Light" panose="00000400000000000000" pitchFamily="50" charset="0"/>
                <a:cs typeface="Poppins" panose="02000000000000000000" pitchFamily="2" charset="0"/>
              </a:rPr>
              <a:t>)</a:t>
            </a:r>
            <a:endParaRPr lang="es-CO" sz="1350" dirty="0">
              <a:solidFill>
                <a:prstClr val="black"/>
              </a:solidFill>
              <a:latin typeface="Roboto"/>
            </a:endParaRPr>
          </a:p>
        </p:txBody>
      </p:sp>
      <p:sp>
        <p:nvSpPr>
          <p:cNvPr id="24" name="Rectángulo: esquinas redondeadas 23">
            <a:extLst>
              <a:ext uri="{FF2B5EF4-FFF2-40B4-BE49-F238E27FC236}">
                <a16:creationId xmlns:a16="http://schemas.microsoft.com/office/drawing/2014/main" id="{A50F6830-685F-36BB-867D-C37AAA0984C4}"/>
              </a:ext>
            </a:extLst>
          </p:cNvPr>
          <p:cNvSpPr/>
          <p:nvPr/>
        </p:nvSpPr>
        <p:spPr>
          <a:xfrm>
            <a:off x="6703094" y="3993402"/>
            <a:ext cx="2276105" cy="97287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defTabSz="685800"/>
            <a:r>
              <a:rPr lang="es-419" sz="1050" dirty="0" err="1">
                <a:solidFill>
                  <a:prstClr val="black">
                    <a:lumMod val="85000"/>
                    <a:lumOff val="15000"/>
                  </a:prstClr>
                </a:solidFill>
                <a:latin typeface="Montserrat Light" panose="00000400000000000000" pitchFamily="50" charset="0"/>
                <a:cs typeface="Poppins" panose="02000000000000000000" pitchFamily="2" charset="0"/>
              </a:rPr>
              <a:t>Face</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to</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fase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engagement</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in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the</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judicial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process</a:t>
            </a:r>
            <a:endParaRPr lang="es-419" sz="1050" dirty="0">
              <a:solidFill>
                <a:prstClr val="black">
                  <a:lumMod val="85000"/>
                  <a:lumOff val="15000"/>
                </a:prstClr>
              </a:solidFill>
              <a:latin typeface="Montserrat Light" panose="00000400000000000000" pitchFamily="50" charset="0"/>
              <a:cs typeface="Poppins" panose="02000000000000000000" pitchFamily="2" charset="0"/>
            </a:endParaRPr>
          </a:p>
          <a:p>
            <a:pPr algn="ctr" defTabSz="685800"/>
            <a:endParaRPr lang="es-419" sz="1050" dirty="0">
              <a:solidFill>
                <a:prstClr val="black">
                  <a:lumMod val="85000"/>
                  <a:lumOff val="15000"/>
                </a:prstClr>
              </a:solidFill>
              <a:latin typeface="Montserrat Light" panose="00000400000000000000" pitchFamily="50" charset="0"/>
              <a:cs typeface="Poppins" panose="02000000000000000000" pitchFamily="2" charset="0"/>
            </a:endParaRPr>
          </a:p>
          <a:p>
            <a:pPr algn="ctr" defTabSz="685800"/>
            <a:r>
              <a:rPr lang="es-419" sz="1050" dirty="0" err="1">
                <a:solidFill>
                  <a:prstClr val="black">
                    <a:lumMod val="85000"/>
                    <a:lumOff val="15000"/>
                  </a:prstClr>
                </a:solidFill>
                <a:latin typeface="Montserrat Light" panose="00000400000000000000" pitchFamily="50" charset="0"/>
                <a:cs typeface="Poppins" panose="02000000000000000000" pitchFamily="2" charset="0"/>
              </a:rPr>
              <a:t>Mobilization</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of</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critical</a:t>
            </a:r>
            <a:r>
              <a:rPr lang="es-419" sz="1050" dirty="0">
                <a:solidFill>
                  <a:prstClr val="black">
                    <a:lumMod val="85000"/>
                    <a:lumOff val="15000"/>
                  </a:prstClr>
                </a:solidFill>
                <a:latin typeface="Montserrat Light" panose="00000400000000000000" pitchFamily="50" charset="0"/>
                <a:cs typeface="Poppins" panose="02000000000000000000" pitchFamily="2" charset="0"/>
              </a:rPr>
              <a:t> agendas for </a:t>
            </a:r>
            <a:r>
              <a:rPr lang="es-419" sz="1050" dirty="0" err="1">
                <a:solidFill>
                  <a:prstClr val="black">
                    <a:lumMod val="85000"/>
                    <a:lumOff val="15000"/>
                  </a:prstClr>
                </a:solidFill>
                <a:latin typeface="Montserrat Light" panose="00000400000000000000" pitchFamily="50" charset="0"/>
                <a:cs typeface="Poppins" panose="02000000000000000000" pitchFamily="2" charset="0"/>
              </a:rPr>
              <a:t>victims</a:t>
            </a:r>
            <a:endParaRPr lang="es-CO" sz="1350" dirty="0">
              <a:solidFill>
                <a:prstClr val="black"/>
              </a:solidFill>
              <a:latin typeface="Roboto"/>
            </a:endParaRPr>
          </a:p>
        </p:txBody>
      </p:sp>
    </p:spTree>
    <p:extLst>
      <p:ext uri="{BB962C8B-B14F-4D97-AF65-F5344CB8AC3E}">
        <p14:creationId xmlns:p14="http://schemas.microsoft.com/office/powerpoint/2010/main" val="1608208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persona, edificio, exterior, hombre&#10;&#10;Descripción generada automáticamente">
            <a:extLst>
              <a:ext uri="{FF2B5EF4-FFF2-40B4-BE49-F238E27FC236}">
                <a16:creationId xmlns:a16="http://schemas.microsoft.com/office/drawing/2014/main" id="{3F8D1187-500E-4E3C-AF88-6362F55210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5827" b="9799"/>
          <a:stretch/>
        </p:blipFill>
        <p:spPr>
          <a:xfrm>
            <a:off x="0" y="0"/>
            <a:ext cx="9144000" cy="5143500"/>
          </a:xfrm>
          <a:prstGeom prst="rect">
            <a:avLst/>
          </a:prstGeom>
        </p:spPr>
      </p:pic>
      <p:sp>
        <p:nvSpPr>
          <p:cNvPr id="5" name="Rectángulo 4">
            <a:extLst>
              <a:ext uri="{FF2B5EF4-FFF2-40B4-BE49-F238E27FC236}">
                <a16:creationId xmlns:a16="http://schemas.microsoft.com/office/drawing/2014/main" id="{794958D1-F54E-43DE-9D21-A1AE16EF7F95}"/>
              </a:ext>
            </a:extLst>
          </p:cNvPr>
          <p:cNvSpPr/>
          <p:nvPr/>
        </p:nvSpPr>
        <p:spPr>
          <a:xfrm>
            <a:off x="0" y="0"/>
            <a:ext cx="9144000" cy="5143500"/>
          </a:xfrm>
          <a:prstGeom prst="rect">
            <a:avLst/>
          </a:prstGeom>
          <a:solidFill>
            <a:schemeClr val="tx1">
              <a:lumMod val="85000"/>
              <a:lumOff val="1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dirty="0">
              <a:solidFill>
                <a:prstClr val="white"/>
              </a:solidFill>
              <a:latin typeface="Calibri" panose="020F0502020204030204"/>
            </a:endParaRPr>
          </a:p>
        </p:txBody>
      </p:sp>
      <p:sp>
        <p:nvSpPr>
          <p:cNvPr id="6" name="Заголовок 1">
            <a:extLst>
              <a:ext uri="{FF2B5EF4-FFF2-40B4-BE49-F238E27FC236}">
                <a16:creationId xmlns:a16="http://schemas.microsoft.com/office/drawing/2014/main" id="{B2EA7E59-7C8A-40E4-9978-B480F27DA1C6}"/>
              </a:ext>
            </a:extLst>
          </p:cNvPr>
          <p:cNvSpPr txBox="1">
            <a:spLocks/>
          </p:cNvSpPr>
          <p:nvPr/>
        </p:nvSpPr>
        <p:spPr>
          <a:xfrm>
            <a:off x="3138854" y="4107931"/>
            <a:ext cx="8915400" cy="55006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s-ES" sz="4050" b="1" dirty="0" err="1">
                <a:solidFill>
                  <a:prstClr val="white"/>
                </a:solidFill>
                <a:latin typeface="Source Sans Pro" charset="0"/>
                <a:ea typeface="Source Sans Pro" charset="0"/>
              </a:rPr>
              <a:t>Thank</a:t>
            </a:r>
            <a:r>
              <a:rPr lang="es-ES" sz="4050" b="1" dirty="0">
                <a:solidFill>
                  <a:prstClr val="white"/>
                </a:solidFill>
                <a:latin typeface="Source Sans Pro" charset="0"/>
                <a:ea typeface="Source Sans Pro" charset="0"/>
              </a:rPr>
              <a:t> </a:t>
            </a:r>
            <a:r>
              <a:rPr lang="es-ES" sz="4050" b="1" dirty="0" err="1">
                <a:solidFill>
                  <a:prstClr val="white"/>
                </a:solidFill>
                <a:latin typeface="Source Sans Pro" charset="0"/>
                <a:ea typeface="Source Sans Pro" charset="0"/>
              </a:rPr>
              <a:t>you</a:t>
            </a:r>
            <a:r>
              <a:rPr lang="es-ES" sz="4050" b="1" dirty="0">
                <a:solidFill>
                  <a:prstClr val="white"/>
                </a:solidFill>
                <a:latin typeface="Source Sans Pro" charset="0"/>
                <a:ea typeface="Source Sans Pro" charset="0"/>
              </a:rPr>
              <a:t>.</a:t>
            </a:r>
            <a:endParaRPr lang="es-CO" sz="4050" b="1" dirty="0">
              <a:solidFill>
                <a:prstClr val="white"/>
              </a:solidFill>
              <a:latin typeface="Source Sans Pro" charset="0"/>
              <a:ea typeface="Source Sans Pro" charset="0"/>
            </a:endParaRPr>
          </a:p>
        </p:txBody>
      </p:sp>
      <p:sp>
        <p:nvSpPr>
          <p:cNvPr id="11" name="Rectángulo 10">
            <a:extLst>
              <a:ext uri="{FF2B5EF4-FFF2-40B4-BE49-F238E27FC236}">
                <a16:creationId xmlns:a16="http://schemas.microsoft.com/office/drawing/2014/main" id="{3E7BA8CA-23E8-4B94-B0EA-975593A8A33E}"/>
              </a:ext>
            </a:extLst>
          </p:cNvPr>
          <p:cNvSpPr/>
          <p:nvPr/>
        </p:nvSpPr>
        <p:spPr>
          <a:xfrm flipV="1">
            <a:off x="8194431" y="4769847"/>
            <a:ext cx="552643" cy="34289"/>
          </a:xfrm>
          <a:prstGeom prst="rect">
            <a:avLst/>
          </a:prstGeom>
          <a:solidFill>
            <a:srgbClr val="166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panose="020F0502020204030204"/>
            </a:endParaRPr>
          </a:p>
        </p:txBody>
      </p:sp>
    </p:spTree>
    <p:extLst>
      <p:ext uri="{BB962C8B-B14F-4D97-AF65-F5344CB8AC3E}">
        <p14:creationId xmlns:p14="http://schemas.microsoft.com/office/powerpoint/2010/main" val="742486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Legal aid in contexts of reparations</a:t>
            </a:r>
          </a:p>
        </p:txBody>
      </p:sp>
      <p:sp>
        <p:nvSpPr>
          <p:cNvPr id="3" name="Subtitle 2"/>
          <p:cNvSpPr>
            <a:spLocks noGrp="1"/>
          </p:cNvSpPr>
          <p:nvPr>
            <p:ph type="subTitle" idx="1"/>
          </p:nvPr>
        </p:nvSpPr>
        <p:spPr/>
        <p:txBody>
          <a:bodyPr/>
          <a:lstStyle/>
          <a:p>
            <a:r>
              <a:rPr lang="en-GB" dirty="0"/>
              <a:t>UNHCR´s experience in Colombia</a:t>
            </a:r>
          </a:p>
          <a:p>
            <a:r>
              <a:rPr lang="en-GB" dirty="0"/>
              <a:t>February 2023</a:t>
            </a:r>
          </a:p>
        </p:txBody>
      </p:sp>
    </p:spTree>
    <p:extLst>
      <p:ext uri="{BB962C8B-B14F-4D97-AF65-F5344CB8AC3E}">
        <p14:creationId xmlns:p14="http://schemas.microsoft.com/office/powerpoint/2010/main" val="3881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34" y="204348"/>
            <a:ext cx="5356194" cy="323797"/>
          </a:xfrm>
        </p:spPr>
        <p:txBody>
          <a:bodyPr>
            <a:normAutofit fontScale="90000"/>
          </a:bodyPr>
          <a:lstStyle/>
          <a:p>
            <a:r>
              <a:rPr lang="en-GB" dirty="0"/>
              <a:t>IDP situation in Colombia</a:t>
            </a:r>
          </a:p>
        </p:txBody>
      </p:sp>
      <p:sp>
        <p:nvSpPr>
          <p:cNvPr id="3" name="Content Placeholder 2"/>
          <p:cNvSpPr>
            <a:spLocks noGrp="1"/>
          </p:cNvSpPr>
          <p:nvPr>
            <p:ph idx="1"/>
          </p:nvPr>
        </p:nvSpPr>
        <p:spPr>
          <a:xfrm>
            <a:off x="106558" y="528144"/>
            <a:ext cx="4663562" cy="4333416"/>
          </a:xfrm>
          <a:ln>
            <a:noFill/>
          </a:ln>
        </p:spPr>
        <p:style>
          <a:lnRef idx="2">
            <a:schemeClr val="accent1"/>
          </a:lnRef>
          <a:fillRef idx="1001">
            <a:schemeClr val="dk2"/>
          </a:fillRef>
          <a:effectRef idx="0">
            <a:schemeClr val="accent1"/>
          </a:effectRef>
          <a:fontRef idx="minor">
            <a:schemeClr val="dk1"/>
          </a:fontRef>
        </p:style>
        <p:txBody>
          <a:bodyPr>
            <a:normAutofit fontScale="55000" lnSpcReduction="20000"/>
          </a:bodyPr>
          <a:lstStyle/>
          <a:p>
            <a:r>
              <a:rPr lang="en-GB" dirty="0"/>
              <a:t>8.3 million of IDPs (cumulative since 1985). </a:t>
            </a:r>
            <a:r>
              <a:rPr lang="en-GB" b="1" dirty="0"/>
              <a:t>6,8 million of IDPs </a:t>
            </a:r>
            <a:r>
              <a:rPr lang="en-GB" dirty="0"/>
              <a:t>still in need of humanitarian assistance or access to reparations – solutions agenda </a:t>
            </a:r>
          </a:p>
          <a:p>
            <a:endParaRPr lang="en-GB" dirty="0"/>
          </a:p>
          <a:p>
            <a:r>
              <a:rPr lang="en-GB" dirty="0"/>
              <a:t>Protracted situation but ongoing displacement and confinement. </a:t>
            </a:r>
            <a:r>
              <a:rPr lang="en-GB" b="1" dirty="0"/>
              <a:t>164,000 newly displaced in 2022, </a:t>
            </a:r>
            <a:r>
              <a:rPr lang="en-GB" dirty="0"/>
              <a:t>disproportionated impact on Afro and Indigenous communities.</a:t>
            </a:r>
            <a:r>
              <a:rPr lang="en-GB" b="1" dirty="0"/>
              <a:t> </a:t>
            </a:r>
            <a:r>
              <a:rPr lang="en-GB" dirty="0"/>
              <a:t>New risk´s scenario after 2016 Peace Accord.</a:t>
            </a:r>
          </a:p>
          <a:p>
            <a:endParaRPr lang="en-GB" dirty="0"/>
          </a:p>
          <a:p>
            <a:r>
              <a:rPr lang="en-GB" dirty="0"/>
              <a:t>Legal and public policy framework according to Guiding Principles. Challenge: implementation of public policies and overcoming of the vulnerability generated with forced displacement</a:t>
            </a:r>
          </a:p>
          <a:p>
            <a:endParaRPr lang="en-GB" dirty="0"/>
          </a:p>
          <a:p>
            <a:r>
              <a:rPr lang="en-GB" dirty="0"/>
              <a:t>Victim´s Law: full recognition of IDPs as victims, with rights to true, justice and reparation´s rights. Budgetary restrictions to guarantee individual and collective reparations, additional to security conditions in several parts of the country, limited the access to these rights.</a:t>
            </a:r>
          </a:p>
          <a:p>
            <a:endParaRPr lang="en-GB" dirty="0"/>
          </a:p>
          <a:p>
            <a:r>
              <a:rPr lang="en-GB" dirty="0"/>
              <a:t>Peace Accord with FARC in 2016: creation of transitional justice mechanisms – effort to promote IDP´s access to them – Special Jurisdiction of Peace and Truth Commission</a:t>
            </a:r>
          </a:p>
          <a:p>
            <a:pPr marL="0" indent="0">
              <a:buNone/>
            </a:pPr>
            <a:endParaRPr lang="en-GB" dirty="0"/>
          </a:p>
          <a:p>
            <a:endParaRPr lang="en-GB" dirty="0"/>
          </a:p>
        </p:txBody>
      </p:sp>
      <p:pic>
        <p:nvPicPr>
          <p:cNvPr id="6" name="Picture 5">
            <a:extLst>
              <a:ext uri="{FF2B5EF4-FFF2-40B4-BE49-F238E27FC236}">
                <a16:creationId xmlns:a16="http://schemas.microsoft.com/office/drawing/2014/main" id="{E71E94C1-74EA-B3B7-9A4C-B19EAD734200}"/>
              </a:ext>
            </a:extLst>
          </p:cNvPr>
          <p:cNvPicPr>
            <a:picLocks noChangeAspect="1"/>
          </p:cNvPicPr>
          <p:nvPr/>
        </p:nvPicPr>
        <p:blipFill rotWithShape="1">
          <a:blip r:embed="rId2"/>
          <a:srcRect l="59429" t="64215" r="4742" b="6647"/>
          <a:stretch/>
        </p:blipFill>
        <p:spPr>
          <a:xfrm>
            <a:off x="5863196" y="101243"/>
            <a:ext cx="3071770" cy="2794439"/>
          </a:xfrm>
          <a:prstGeom prst="rect">
            <a:avLst/>
          </a:prstGeom>
          <a:ln>
            <a:noFill/>
          </a:ln>
        </p:spPr>
        <p:style>
          <a:lnRef idx="2">
            <a:schemeClr val="accent1"/>
          </a:lnRef>
          <a:fillRef idx="1">
            <a:schemeClr val="lt1"/>
          </a:fillRef>
          <a:effectRef idx="0">
            <a:schemeClr val="accent1"/>
          </a:effectRef>
          <a:fontRef idx="minor">
            <a:schemeClr val="dk1"/>
          </a:fontRef>
        </p:style>
      </p:pic>
      <p:pic>
        <p:nvPicPr>
          <p:cNvPr id="7" name="Picture 6">
            <a:extLst>
              <a:ext uri="{FF2B5EF4-FFF2-40B4-BE49-F238E27FC236}">
                <a16:creationId xmlns:a16="http://schemas.microsoft.com/office/drawing/2014/main" id="{8BEDBC80-FD8B-5011-BECC-F614BF64D6B1}"/>
              </a:ext>
            </a:extLst>
          </p:cNvPr>
          <p:cNvPicPr>
            <a:picLocks noChangeAspect="1"/>
          </p:cNvPicPr>
          <p:nvPr/>
        </p:nvPicPr>
        <p:blipFill>
          <a:blip r:embed="rId3"/>
          <a:stretch>
            <a:fillRect/>
          </a:stretch>
        </p:blipFill>
        <p:spPr>
          <a:xfrm>
            <a:off x="5059680" y="2871893"/>
            <a:ext cx="2118360" cy="2170364"/>
          </a:xfrm>
          <a:prstGeom prst="rect">
            <a:avLst/>
          </a:prstGeom>
        </p:spPr>
      </p:pic>
    </p:spTree>
    <p:extLst>
      <p:ext uri="{BB962C8B-B14F-4D97-AF65-F5344CB8AC3E}">
        <p14:creationId xmlns:p14="http://schemas.microsoft.com/office/powerpoint/2010/main" val="186902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82" y="204349"/>
            <a:ext cx="8767483" cy="542412"/>
          </a:xfrm>
        </p:spPr>
        <p:txBody>
          <a:bodyPr/>
          <a:lstStyle/>
          <a:p>
            <a:r>
              <a:rPr lang="en-US" dirty="0"/>
              <a:t>Support IDP´s to access to justice</a:t>
            </a:r>
            <a:endParaRPr lang="en-GB" dirty="0"/>
          </a:p>
        </p:txBody>
      </p:sp>
      <p:sp>
        <p:nvSpPr>
          <p:cNvPr id="3" name="Content Placeholder 2"/>
          <p:cNvSpPr>
            <a:spLocks noGrp="1"/>
          </p:cNvSpPr>
          <p:nvPr>
            <p:ph idx="1"/>
          </p:nvPr>
        </p:nvSpPr>
        <p:spPr>
          <a:xfrm>
            <a:off x="194983" y="758085"/>
            <a:ext cx="5009478" cy="4181066"/>
          </a:xfrm>
        </p:spPr>
        <p:txBody>
          <a:bodyPr>
            <a:normAutofit fontScale="55000" lnSpcReduction="20000"/>
          </a:bodyPr>
          <a:lstStyle/>
          <a:p>
            <a:r>
              <a:rPr lang="en-GB" dirty="0"/>
              <a:t>UNHCR´s wide strategy to promote access to justice to IDPs, and more recently to refugees and migrants. </a:t>
            </a:r>
          </a:p>
          <a:p>
            <a:endParaRPr lang="en-GB" dirty="0"/>
          </a:p>
          <a:p>
            <a:r>
              <a:rPr lang="en-GB" dirty="0"/>
              <a:t>Network of Legal Clinics of 30 Universities across the country, since 15 years ago. Annually, 18.000 persons attended by the network. Main rights litigated include: access to humanitarian assistance, registry, health and education rights, and access land restitution and to individual reparation (administrative compensation as victim of the conflict)</a:t>
            </a:r>
          </a:p>
          <a:p>
            <a:endParaRPr lang="en-GB" dirty="0"/>
          </a:p>
          <a:p>
            <a:r>
              <a:rPr lang="en-GB" dirty="0"/>
              <a:t>Support to other legal partners (NGO´s), including </a:t>
            </a:r>
            <a:r>
              <a:rPr lang="en-GB" dirty="0" err="1"/>
              <a:t>ProBono</a:t>
            </a:r>
            <a:r>
              <a:rPr lang="en-GB" dirty="0"/>
              <a:t> Foundation to promote access to justice to people located in hard to reach areas (rural areas), including access to compensation, for example, to elderly IDP population.</a:t>
            </a:r>
          </a:p>
          <a:p>
            <a:endParaRPr lang="en-GB" dirty="0"/>
          </a:p>
          <a:p>
            <a:r>
              <a:rPr lang="en-GB" dirty="0"/>
              <a:t>UNCHR´s role supporting Constitutional Court in the follow up to the landmark decision T025/04 which declared Unconstitutional State of Affairs regarding internal displacement. Promote IDP´s participation in specific hearings with the Constitutional Court. </a:t>
            </a:r>
          </a:p>
        </p:txBody>
      </p:sp>
      <p:pic>
        <p:nvPicPr>
          <p:cNvPr id="4" name="Picture 3">
            <a:extLst>
              <a:ext uri="{FF2B5EF4-FFF2-40B4-BE49-F238E27FC236}">
                <a16:creationId xmlns:a16="http://schemas.microsoft.com/office/drawing/2014/main" id="{C88E3FCC-C65A-BFA3-3D74-F2D40BDBF981}"/>
              </a:ext>
            </a:extLst>
          </p:cNvPr>
          <p:cNvPicPr>
            <a:picLocks noChangeAspect="1"/>
          </p:cNvPicPr>
          <p:nvPr/>
        </p:nvPicPr>
        <p:blipFill>
          <a:blip r:embed="rId2"/>
          <a:stretch>
            <a:fillRect/>
          </a:stretch>
        </p:blipFill>
        <p:spPr>
          <a:xfrm>
            <a:off x="5814060" y="1299104"/>
            <a:ext cx="2810701" cy="2111452"/>
          </a:xfrm>
          <a:prstGeom prst="rect">
            <a:avLst/>
          </a:prstGeom>
        </p:spPr>
      </p:pic>
    </p:spTree>
    <p:extLst>
      <p:ext uri="{BB962C8B-B14F-4D97-AF65-F5344CB8AC3E}">
        <p14:creationId xmlns:p14="http://schemas.microsoft.com/office/powerpoint/2010/main" val="236986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34" y="0"/>
            <a:ext cx="8713090" cy="968351"/>
          </a:xfrm>
        </p:spPr>
        <p:txBody>
          <a:bodyPr/>
          <a:lstStyle/>
          <a:p>
            <a:r>
              <a:rPr lang="en-GB" dirty="0"/>
              <a:t>Support to IDP´s to access to their rights as victims</a:t>
            </a:r>
          </a:p>
        </p:txBody>
      </p:sp>
      <p:sp>
        <p:nvSpPr>
          <p:cNvPr id="3" name="Content Placeholder 2"/>
          <p:cNvSpPr>
            <a:spLocks noGrp="1"/>
          </p:cNvSpPr>
          <p:nvPr>
            <p:ph idx="1"/>
          </p:nvPr>
        </p:nvSpPr>
        <p:spPr>
          <a:xfrm>
            <a:off x="278812" y="968350"/>
            <a:ext cx="4529407" cy="3512209"/>
          </a:xfrm>
        </p:spPr>
        <p:txBody>
          <a:bodyPr>
            <a:normAutofit fontScale="55000" lnSpcReduction="20000"/>
          </a:bodyPr>
          <a:lstStyle/>
          <a:p>
            <a:r>
              <a:rPr lang="en-GB" dirty="0"/>
              <a:t>UNHCR´s one of international supporters of the Peace Accord, in particular to the Victim´s Rights</a:t>
            </a:r>
          </a:p>
          <a:p>
            <a:endParaRPr lang="en-GB" dirty="0"/>
          </a:p>
          <a:p>
            <a:r>
              <a:rPr lang="en-GB" dirty="0"/>
              <a:t>Support to the </a:t>
            </a:r>
            <a:r>
              <a:rPr lang="en-GB" b="1" u="sng" dirty="0"/>
              <a:t>Truth Commission</a:t>
            </a:r>
            <a:r>
              <a:rPr lang="en-GB" dirty="0"/>
              <a:t>: special focus on displacement in border areas (connection with exile and transborder movements to other countries), with IDPs participation and presentation of reports to the Commission. </a:t>
            </a:r>
            <a:r>
              <a:rPr lang="en-GB" dirty="0" err="1"/>
              <a:t>Visibilization</a:t>
            </a:r>
            <a:r>
              <a:rPr lang="en-GB" dirty="0"/>
              <a:t> of impact of Colombia´s exile. Next step: support implementation of CEV´s Final Report recommendations</a:t>
            </a:r>
          </a:p>
          <a:p>
            <a:endParaRPr lang="en-GB" dirty="0"/>
          </a:p>
          <a:p>
            <a:r>
              <a:rPr lang="en-GB" dirty="0"/>
              <a:t>Support to the </a:t>
            </a:r>
            <a:r>
              <a:rPr lang="en-GB" b="1" u="sng" dirty="0"/>
              <a:t>Special Jurisdiction of Peace</a:t>
            </a:r>
            <a:r>
              <a:rPr lang="en-GB" dirty="0"/>
              <a:t>: </a:t>
            </a:r>
          </a:p>
          <a:p>
            <a:pPr lvl="1"/>
            <a:r>
              <a:rPr lang="en-GB" dirty="0"/>
              <a:t>investigation of internal displacement crime – mainstreaming its investigation in at least three “macro cases” (JEP´s investigation on FARC, Public Forces and Ethnic Cases)</a:t>
            </a:r>
          </a:p>
          <a:p>
            <a:pPr lvl="1"/>
            <a:r>
              <a:rPr lang="en-GB" dirty="0"/>
              <a:t>Support to IDPs organisations to present reports to JEP and support to their participation on public hearings </a:t>
            </a:r>
          </a:p>
        </p:txBody>
      </p:sp>
      <p:pic>
        <p:nvPicPr>
          <p:cNvPr id="5" name="Picture 4">
            <a:extLst>
              <a:ext uri="{FF2B5EF4-FFF2-40B4-BE49-F238E27FC236}">
                <a16:creationId xmlns:a16="http://schemas.microsoft.com/office/drawing/2014/main" id="{F541B5D9-797A-C62B-25E0-AD2CD7896EE8}"/>
              </a:ext>
            </a:extLst>
          </p:cNvPr>
          <p:cNvPicPr>
            <a:picLocks noChangeAspect="1"/>
          </p:cNvPicPr>
          <p:nvPr/>
        </p:nvPicPr>
        <p:blipFill rotWithShape="1">
          <a:blip r:embed="rId2"/>
          <a:srcRect l="5416" t="12889" r="59917" b="28367"/>
          <a:stretch/>
        </p:blipFill>
        <p:spPr>
          <a:xfrm>
            <a:off x="5509260" y="1060995"/>
            <a:ext cx="3169920" cy="3021510"/>
          </a:xfrm>
          <a:prstGeom prst="rect">
            <a:avLst/>
          </a:prstGeom>
        </p:spPr>
      </p:pic>
    </p:spTree>
    <p:extLst>
      <p:ext uri="{BB962C8B-B14F-4D97-AF65-F5344CB8AC3E}">
        <p14:creationId xmlns:p14="http://schemas.microsoft.com/office/powerpoint/2010/main" val="163821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7"/>
          <p:cNvSpPr txBox="1">
            <a:spLocks noGrp="1"/>
          </p:cNvSpPr>
          <p:nvPr>
            <p:ph type="title"/>
          </p:nvPr>
        </p:nvSpPr>
        <p:spPr>
          <a:xfrm>
            <a:off x="629421" y="223935"/>
            <a:ext cx="7222289" cy="758898"/>
          </a:xfrm>
          <a:prstGeom prst="rect">
            <a:avLst/>
          </a:prstGeom>
          <a:noFill/>
          <a:ln>
            <a:noFill/>
          </a:ln>
        </p:spPr>
        <p:txBody>
          <a:bodyPr spcFirstLastPara="1" wrap="square" lIns="68569" tIns="34275" rIns="68569" bIns="34275" anchor="ctr" anchorCtr="0">
            <a:normAutofit/>
          </a:bodyPr>
          <a:lstStyle/>
          <a:p>
            <a:pPr lvl="0">
              <a:buClr>
                <a:schemeClr val="dk1"/>
              </a:buClr>
              <a:buSzPct val="100000"/>
            </a:pPr>
            <a:r>
              <a:rPr lang="en-US" sz="2400" dirty="0">
                <a:solidFill>
                  <a:srgbClr val="0077AA"/>
                </a:solidFill>
                <a:sym typeface="Arial"/>
              </a:rPr>
              <a:t>                  </a:t>
            </a:r>
            <a:br>
              <a:rPr lang="en-US" sz="2400" dirty="0">
                <a:solidFill>
                  <a:srgbClr val="0077AA"/>
                </a:solidFill>
                <a:sym typeface="Arial"/>
              </a:rPr>
            </a:br>
            <a:r>
              <a:rPr lang="en-US" sz="2400" dirty="0">
                <a:solidFill>
                  <a:srgbClr val="0077AA"/>
                </a:solidFill>
                <a:sym typeface="Arial"/>
              </a:rPr>
              <a:t>            The role of legal aid in reparation contexts</a:t>
            </a:r>
            <a:r>
              <a:rPr lang="fr-FR" sz="1500" dirty="0">
                <a:solidFill>
                  <a:schemeClr val="dk1"/>
                </a:solidFill>
              </a:rPr>
              <a:t>  </a:t>
            </a:r>
            <a:endParaRPr sz="1500" dirty="0">
              <a:solidFill>
                <a:schemeClr val="dk1"/>
              </a:solidFill>
            </a:endParaRPr>
          </a:p>
        </p:txBody>
      </p:sp>
      <p:pic>
        <p:nvPicPr>
          <p:cNvPr id="313" name="Google Shape;313;p47"/>
          <p:cNvPicPr preferRelativeResize="0"/>
          <p:nvPr/>
        </p:nvPicPr>
        <p:blipFill rotWithShape="1">
          <a:blip r:embed="rId4">
            <a:alphaModFix/>
          </a:blip>
          <a:srcRect/>
          <a:stretch/>
        </p:blipFill>
        <p:spPr>
          <a:xfrm>
            <a:off x="7958391" y="3473246"/>
            <a:ext cx="1078683" cy="818535"/>
          </a:xfrm>
          <a:prstGeom prst="rect">
            <a:avLst/>
          </a:prstGeom>
          <a:noFill/>
          <a:ln>
            <a:noFill/>
          </a:ln>
        </p:spPr>
      </p:pic>
      <p:sp>
        <p:nvSpPr>
          <p:cNvPr id="4" name="Rectangle 1"/>
          <p:cNvSpPr>
            <a:spLocks noChangeArrowheads="1"/>
          </p:cNvSpPr>
          <p:nvPr/>
        </p:nvSpPr>
        <p:spPr bwMode="auto">
          <a:xfrm>
            <a:off x="369583" y="1798790"/>
            <a:ext cx="7741964" cy="237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a:buClr>
                <a:srgbClr val="000000"/>
              </a:buClr>
            </a:pPr>
            <a:r>
              <a:rPr lang="en-US" sz="1500" kern="0" dirty="0">
                <a:solidFill>
                  <a:srgbClr val="000000"/>
                </a:solidFill>
                <a:latin typeface="Calibri" panose="020F0502020204030204" pitchFamily="34" charset="0"/>
                <a:cs typeface="Calibri" panose="020F0502020204030204" pitchFamily="34" charset="0"/>
                <a:sym typeface="Arial"/>
              </a:rPr>
              <a:t>a. enhance synergies between </a:t>
            </a:r>
            <a:r>
              <a:rPr lang="en-US" sz="1500" b="1" kern="0" dirty="0">
                <a:solidFill>
                  <a:srgbClr val="000000"/>
                </a:solidFill>
                <a:latin typeface="Calibri" panose="020F0502020204030204" pitchFamily="34" charset="0"/>
                <a:cs typeface="Calibri" panose="020F0502020204030204" pitchFamily="34" charset="0"/>
                <a:sym typeface="Arial"/>
              </a:rPr>
              <a:t>development, humanitarian, human rights and peace </a:t>
            </a:r>
            <a:r>
              <a:rPr lang="en-US" sz="1500" kern="0" dirty="0">
                <a:solidFill>
                  <a:srgbClr val="000000"/>
                </a:solidFill>
                <a:latin typeface="Calibri" panose="020F0502020204030204" pitchFamily="34" charset="0"/>
                <a:cs typeface="Calibri" panose="020F0502020204030204" pitchFamily="34" charset="0"/>
                <a:sym typeface="Arial"/>
              </a:rPr>
              <a:t>actors in the design and implementation of access to justice and legal aid interventions in humanitarian contexts;</a:t>
            </a:r>
          </a:p>
          <a:p>
            <a:pPr defTabSz="685800">
              <a:buClr>
                <a:srgbClr val="000000"/>
              </a:buClr>
            </a:pPr>
            <a:endParaRPr lang="en-US" sz="1500" kern="0" dirty="0">
              <a:solidFill>
                <a:srgbClr val="000000"/>
              </a:solidFill>
              <a:latin typeface="Calibri" panose="020F0502020204030204" pitchFamily="34" charset="0"/>
              <a:cs typeface="Calibri" panose="020F0502020204030204" pitchFamily="34" charset="0"/>
              <a:sym typeface="Arial"/>
            </a:endParaRPr>
          </a:p>
          <a:p>
            <a:pPr defTabSz="685800">
              <a:buClr>
                <a:srgbClr val="000000"/>
              </a:buClr>
            </a:pPr>
            <a:r>
              <a:rPr lang="en-US" sz="1500" kern="0" dirty="0">
                <a:solidFill>
                  <a:srgbClr val="000000"/>
                </a:solidFill>
                <a:latin typeface="Calibri" panose="020F0502020204030204" pitchFamily="34" charset="0"/>
                <a:cs typeface="Calibri" panose="020F0502020204030204" pitchFamily="34" charset="0"/>
                <a:sym typeface="Arial"/>
              </a:rPr>
              <a:t>b. build sustainable partnerships with </a:t>
            </a:r>
            <a:r>
              <a:rPr lang="en-US" sz="1500" b="1" kern="0" dirty="0">
                <a:solidFill>
                  <a:srgbClr val="000000"/>
                </a:solidFill>
                <a:latin typeface="Calibri" panose="020F0502020204030204" pitchFamily="34" charset="0"/>
                <a:cs typeface="Calibri" panose="020F0502020204030204" pitchFamily="34" charset="0"/>
                <a:sym typeface="Arial"/>
              </a:rPr>
              <a:t>national legal aid actors </a:t>
            </a:r>
            <a:r>
              <a:rPr lang="en-US" sz="1500" kern="0" dirty="0">
                <a:solidFill>
                  <a:srgbClr val="000000"/>
                </a:solidFill>
                <a:latin typeface="Calibri" panose="020F0502020204030204" pitchFamily="34" charset="0"/>
                <a:cs typeface="Calibri" panose="020F0502020204030204" pitchFamily="34" charset="0"/>
                <a:sym typeface="Arial"/>
              </a:rPr>
              <a:t>(civil society, private sector, duty bearers) for more sustainable access to justice and legal aid interventions in humanitarian contexts;</a:t>
            </a:r>
          </a:p>
          <a:p>
            <a:pPr defTabSz="685800">
              <a:buClr>
                <a:srgbClr val="000000"/>
              </a:buClr>
            </a:pPr>
            <a:endParaRPr lang="en-US" sz="1500" kern="0" dirty="0">
              <a:solidFill>
                <a:srgbClr val="000000"/>
              </a:solidFill>
              <a:latin typeface="Calibri" panose="020F0502020204030204" pitchFamily="34" charset="0"/>
              <a:cs typeface="Calibri" panose="020F0502020204030204" pitchFamily="34" charset="0"/>
              <a:sym typeface="Arial"/>
            </a:endParaRPr>
          </a:p>
          <a:p>
            <a:pPr defTabSz="685800">
              <a:buClr>
                <a:srgbClr val="000000"/>
              </a:buClr>
            </a:pPr>
            <a:r>
              <a:rPr lang="en-US" sz="1500" kern="0" dirty="0">
                <a:solidFill>
                  <a:srgbClr val="000000"/>
                </a:solidFill>
                <a:latin typeface="Calibri" panose="020F0502020204030204" pitchFamily="34" charset="0"/>
                <a:cs typeface="Calibri" panose="020F0502020204030204" pitchFamily="34" charset="0"/>
                <a:sym typeface="Arial"/>
              </a:rPr>
              <a:t>c. design and implement legal aid and access to justice interventions aimed at addressing and resolving legal aid needs of </a:t>
            </a:r>
            <a:r>
              <a:rPr lang="en-US" sz="1500" b="1" kern="0" dirty="0">
                <a:solidFill>
                  <a:srgbClr val="000000"/>
                </a:solidFill>
                <a:latin typeface="Calibri" panose="020F0502020204030204" pitchFamily="34" charset="0"/>
                <a:cs typeface="Calibri" panose="020F0502020204030204" pitchFamily="34" charset="0"/>
                <a:sym typeface="Arial"/>
              </a:rPr>
              <a:t>hard to reach populations</a:t>
            </a:r>
            <a:r>
              <a:rPr lang="en-US" sz="1500" kern="0" dirty="0">
                <a:solidFill>
                  <a:srgbClr val="000000"/>
                </a:solidFill>
                <a:latin typeface="Calibri" panose="020F0502020204030204" pitchFamily="34" charset="0"/>
                <a:cs typeface="Calibri" panose="020F0502020204030204" pitchFamily="34" charset="0"/>
                <a:sym typeface="Arial"/>
              </a:rPr>
              <a:t>.</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p:nvPr>
        </p:nvSpPr>
        <p:spPr>
          <a:xfrm>
            <a:off x="240030" y="1119150"/>
            <a:ext cx="7021620" cy="3817530"/>
          </a:xfrm>
          <a:prstGeom prst="rect">
            <a:avLst/>
          </a:prstGeom>
          <a:noFill/>
          <a:ln w="0">
            <a:noFill/>
          </a:ln>
        </p:spPr>
        <p:txBody>
          <a:bodyPr lIns="67500" tIns="33750" rIns="67500" bIns="33750" anchor="t">
            <a:noAutofit/>
          </a:bodyPr>
          <a:lstStyle/>
          <a:p>
            <a:pPr>
              <a:lnSpc>
                <a:spcPct val="100000"/>
              </a:lnSpc>
              <a:buNone/>
            </a:pPr>
            <a:endParaRPr lang="uk-UA" sz="1050" spc="-1">
              <a:latin typeface="Arial"/>
            </a:endParaRPr>
          </a:p>
          <a:p>
            <a:pPr>
              <a:lnSpc>
                <a:spcPct val="100000"/>
              </a:lnSpc>
              <a:buNone/>
            </a:pPr>
            <a:endParaRPr lang="uk-UA" sz="1050" spc="-1">
              <a:latin typeface="Arial"/>
            </a:endParaRPr>
          </a:p>
          <a:p>
            <a:pPr>
              <a:lnSpc>
                <a:spcPct val="100000"/>
              </a:lnSpc>
              <a:buNone/>
            </a:pPr>
            <a:r>
              <a:rPr lang="en-US" sz="1500" spc="-1">
                <a:solidFill>
                  <a:srgbClr val="000000"/>
                </a:solidFill>
                <a:latin typeface="Arial"/>
              </a:rPr>
              <a:t>Nowadays there are no effective domestic remedies in Ukraine in context of reparation for ruined or damaged housing after the full-scale aggression of Russia on 24 February 2022. </a:t>
            </a:r>
            <a:endParaRPr lang="uk-UA" sz="1500" spc="-1">
              <a:latin typeface="Arial"/>
            </a:endParaRPr>
          </a:p>
          <a:p>
            <a:pPr>
              <a:lnSpc>
                <a:spcPct val="100000"/>
              </a:lnSpc>
              <a:buNone/>
            </a:pPr>
            <a:endParaRPr lang="uk-UA" sz="1500" spc="-1">
              <a:latin typeface="Arial"/>
            </a:endParaRPr>
          </a:p>
          <a:p>
            <a:pPr>
              <a:lnSpc>
                <a:spcPct val="100000"/>
              </a:lnSpc>
              <a:buNone/>
            </a:pPr>
            <a:r>
              <a:rPr lang="en-US" sz="1500" spc="-1">
                <a:solidFill>
                  <a:srgbClr val="000000"/>
                </a:solidFill>
                <a:latin typeface="Arial"/>
              </a:rPr>
              <a:t>However there two mechanisms used by Ukrainian lawyers since 2014 when Russia invaded into the eastern part of Ukraine:</a:t>
            </a:r>
            <a:endParaRPr lang="uk-UA" sz="1500" spc="-1">
              <a:latin typeface="Arial"/>
            </a:endParaRPr>
          </a:p>
          <a:p>
            <a:pPr>
              <a:lnSpc>
                <a:spcPct val="100000"/>
              </a:lnSpc>
              <a:buNone/>
            </a:pPr>
            <a:endParaRPr lang="uk-UA" sz="1500" spc="-1">
              <a:latin typeface="Arial"/>
            </a:endParaRPr>
          </a:p>
          <a:p>
            <a:pPr marL="324000" indent="-243000">
              <a:lnSpc>
                <a:spcPct val="100000"/>
              </a:lnSpc>
              <a:buClr>
                <a:srgbClr val="000000"/>
              </a:buClr>
              <a:buFont typeface="Wingdings" charset="2"/>
              <a:buChar char=""/>
            </a:pPr>
            <a:r>
              <a:rPr lang="en-US" sz="1500" spc="-1">
                <a:solidFill>
                  <a:srgbClr val="000000"/>
                </a:solidFill>
                <a:latin typeface="Arial"/>
              </a:rPr>
              <a:t>Court  mechanism: claims lodged with Ukrainian courts against Ukraine and Russia</a:t>
            </a:r>
            <a:endParaRPr lang="uk-UA" sz="1500" spc="-1">
              <a:latin typeface="Arial"/>
            </a:endParaRPr>
          </a:p>
          <a:p>
            <a:pPr marL="324000" indent="-243000">
              <a:lnSpc>
                <a:spcPct val="100000"/>
              </a:lnSpc>
              <a:buClr>
                <a:srgbClr val="000000"/>
              </a:buClr>
              <a:buFont typeface="Wingdings" charset="2"/>
              <a:buChar char=""/>
            </a:pPr>
            <a:r>
              <a:rPr lang="en-US" sz="1500" spc="-1">
                <a:solidFill>
                  <a:srgbClr val="000000"/>
                </a:solidFill>
                <a:latin typeface="Arial"/>
              </a:rPr>
              <a:t>Administrative mechanism: obtaining of fixed compensation under administrative procedure established by the Ukrainian Government. </a:t>
            </a:r>
            <a:endParaRPr lang="uk-UA" sz="1500" spc="-1">
              <a:latin typeface="Arial"/>
            </a:endParaRPr>
          </a:p>
        </p:txBody>
      </p:sp>
      <p:sp>
        <p:nvSpPr>
          <p:cNvPr id="170" name="PlaceHolder 2"/>
          <p:cNvSpPr>
            <a:spLocks noGrp="1"/>
          </p:cNvSpPr>
          <p:nvPr>
            <p:ph type="title"/>
          </p:nvPr>
        </p:nvSpPr>
        <p:spPr>
          <a:xfrm>
            <a:off x="457110" y="205200"/>
            <a:ext cx="8228790" cy="858060"/>
          </a:xfrm>
          <a:prstGeom prst="rect">
            <a:avLst/>
          </a:prstGeom>
          <a:noFill/>
          <a:ln w="0">
            <a:noFill/>
          </a:ln>
        </p:spPr>
        <p:txBody>
          <a:bodyPr lIns="67500" tIns="33750" rIns="67500" bIns="33750" anchor="t">
            <a:noAutofit/>
          </a:bodyPr>
          <a:lstStyle/>
          <a:p>
            <a:pPr>
              <a:lnSpc>
                <a:spcPct val="100000"/>
              </a:lnSpc>
              <a:buNone/>
            </a:pPr>
            <a:r>
              <a:rPr lang="en-US" sz="1650" b="1" spc="-1">
                <a:solidFill>
                  <a:srgbClr val="FFFFFF"/>
                </a:solidFill>
                <a:latin typeface="Arial"/>
              </a:rPr>
              <a:t>Domestic remedies in HLP cases</a:t>
            </a:r>
            <a:endParaRPr lang="uk-UA" sz="1650" spc="-1">
              <a:latin typeface="Arial"/>
            </a:endParaRPr>
          </a:p>
        </p:txBody>
      </p:sp>
    </p:spTree>
    <p:extLst>
      <p:ext uri="{BB962C8B-B14F-4D97-AF65-F5344CB8AC3E}">
        <p14:creationId xmlns:p14="http://schemas.microsoft.com/office/powerpoint/2010/main" val="1652073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457110" y="205200"/>
            <a:ext cx="8228790" cy="739260"/>
          </a:xfrm>
          <a:prstGeom prst="rect">
            <a:avLst/>
          </a:prstGeom>
          <a:noFill/>
          <a:ln w="0">
            <a:noFill/>
          </a:ln>
        </p:spPr>
        <p:txBody>
          <a:bodyPr lIns="0" tIns="0" rIns="0" bIns="0" anchor="ctr">
            <a:noAutofit/>
          </a:bodyPr>
          <a:lstStyle/>
          <a:p>
            <a:pPr algn="ctr">
              <a:lnSpc>
                <a:spcPct val="120000"/>
              </a:lnSpc>
              <a:spcBef>
                <a:spcPts val="899"/>
              </a:spcBef>
            </a:pPr>
            <a:r>
              <a:rPr lang="uk-UA" sz="2400" b="1" spc="-1">
                <a:solidFill>
                  <a:srgbClr val="FFFFFF"/>
                </a:solidFill>
                <a:latin typeface="Arial"/>
                <a:ea typeface="Arial"/>
              </a:rPr>
              <a:t>Court mechanism</a:t>
            </a:r>
            <a:endParaRPr lang="uk-UA" sz="2400" spc="-1">
              <a:latin typeface="Arial"/>
            </a:endParaRPr>
          </a:p>
        </p:txBody>
      </p:sp>
      <p:sp>
        <p:nvSpPr>
          <p:cNvPr id="172" name="PlaceHolder 2"/>
          <p:cNvSpPr>
            <a:spLocks noGrp="1"/>
          </p:cNvSpPr>
          <p:nvPr>
            <p:ph/>
          </p:nvPr>
        </p:nvSpPr>
        <p:spPr>
          <a:xfrm>
            <a:off x="304830" y="1063800"/>
            <a:ext cx="4015170" cy="4077270"/>
          </a:xfrm>
          <a:prstGeom prst="rect">
            <a:avLst/>
          </a:prstGeom>
          <a:noFill/>
          <a:ln w="0">
            <a:noFill/>
          </a:ln>
        </p:spPr>
        <p:txBody>
          <a:bodyPr lIns="0" tIns="0" rIns="0" bIns="0" anchor="t">
            <a:normAutofit fontScale="97000"/>
          </a:bodyPr>
          <a:lstStyle/>
          <a:p>
            <a:pPr algn="ctr">
              <a:lnSpc>
                <a:spcPct val="120000"/>
              </a:lnSpc>
              <a:spcBef>
                <a:spcPts val="899"/>
              </a:spcBef>
            </a:pPr>
            <a:r>
              <a:rPr lang="uk-UA" sz="1200" b="1" spc="-1">
                <a:solidFill>
                  <a:srgbClr val="FFFFFF"/>
                </a:solidFill>
                <a:latin typeface="Arial"/>
                <a:ea typeface="Arial"/>
              </a:rPr>
              <a:t>Claims against Ukraine</a:t>
            </a:r>
            <a:endParaRPr lang="uk-UA" sz="1200" spc="-1">
              <a:latin typeface="Arial"/>
            </a:endParaRPr>
          </a:p>
          <a:p>
            <a:pPr>
              <a:lnSpc>
                <a:spcPct val="120000"/>
              </a:lnSpc>
              <a:spcBef>
                <a:spcPts val="262"/>
              </a:spcBef>
            </a:pPr>
            <a:r>
              <a:rPr lang="uk-UA" sz="1050" spc="-1">
                <a:solidFill>
                  <a:srgbClr val="000000"/>
                </a:solidFill>
                <a:latin typeface="Arial"/>
                <a:ea typeface="Arial"/>
              </a:rPr>
              <a:t>Position of the Supreme Court in number of HLP cases supported by R2P:</a:t>
            </a:r>
            <a:endParaRPr lang="uk-UA" sz="1050" spc="-1">
              <a:latin typeface="Arial"/>
            </a:endParaRPr>
          </a:p>
          <a:p>
            <a:pPr algn="just">
              <a:lnSpc>
                <a:spcPct val="120000"/>
              </a:lnSpc>
              <a:spcBef>
                <a:spcPts val="262"/>
              </a:spcBef>
            </a:pPr>
            <a:r>
              <a:rPr lang="uk-UA" sz="1050" spc="-1">
                <a:solidFill>
                  <a:srgbClr val="000000"/>
                </a:solidFill>
                <a:latin typeface="Arial"/>
                <a:ea typeface="Arial"/>
              </a:rPr>
              <a:t>- with regard to the right guaranteed by Article 1 of Protocol no. 1 to the Convention on Human Rights, the positive obligations of the State, may include certain measures necessary to protect the right to property: the State must provide in its legal system legal guarantees for the realization of the right to property and legal remedies by which the victim of interference with this right can protect it, in particular, by claiming damages for any loss; take all appropriate measures to protect property within its jurisdiction;</a:t>
            </a:r>
            <a:endParaRPr lang="uk-UA" sz="1050" spc="-1">
              <a:latin typeface="Arial"/>
            </a:endParaRPr>
          </a:p>
          <a:p>
            <a:pPr algn="just">
              <a:lnSpc>
                <a:spcPct val="120000"/>
              </a:lnSpc>
              <a:spcBef>
                <a:spcPts val="262"/>
              </a:spcBef>
            </a:pPr>
            <a:r>
              <a:rPr lang="uk-UA" sz="1050" spc="-1">
                <a:solidFill>
                  <a:srgbClr val="000000"/>
                </a:solidFill>
                <a:latin typeface="Arial"/>
                <a:ea typeface="Arial"/>
              </a:rPr>
              <a:t>- the absence in the legislation of Ukraine of relevant provisions on compensation to the owner of property damaged during the hostilities;</a:t>
            </a:r>
            <a:endParaRPr lang="uk-UA" sz="1050" spc="-1">
              <a:latin typeface="Arial"/>
            </a:endParaRPr>
          </a:p>
          <a:p>
            <a:pPr algn="just">
              <a:lnSpc>
                <a:spcPct val="120000"/>
              </a:lnSpc>
              <a:spcBef>
                <a:spcPts val="262"/>
              </a:spcBef>
            </a:pPr>
            <a:r>
              <a:rPr lang="uk-UA" sz="1050" spc="-1">
                <a:solidFill>
                  <a:srgbClr val="000000"/>
                </a:solidFill>
                <a:latin typeface="Arial"/>
                <a:ea typeface="Arial"/>
              </a:rPr>
              <a:t>- the beneficiaries are entitled to compensation from Ukraine  from EUR 600 to EUR 3000.</a:t>
            </a:r>
            <a:endParaRPr lang="uk-UA" sz="1050" spc="-1">
              <a:latin typeface="Arial"/>
            </a:endParaRPr>
          </a:p>
          <a:p>
            <a:pPr marL="162000" indent="-162000" algn="just">
              <a:lnSpc>
                <a:spcPct val="120000"/>
              </a:lnSpc>
              <a:spcBef>
                <a:spcPts val="262"/>
              </a:spcBef>
              <a:buClr>
                <a:srgbClr val="000000"/>
              </a:buClr>
              <a:buSzPct val="45000"/>
              <a:buFont typeface="Wingdings" charset="2"/>
              <a:buChar char=""/>
            </a:pPr>
            <a:r>
              <a:rPr lang="uk-UA" sz="1050" u="sng" spc="-1">
                <a:solidFill>
                  <a:srgbClr val="000000"/>
                </a:solidFill>
                <a:latin typeface="Arial"/>
                <a:ea typeface="Arial"/>
              </a:rPr>
              <a:t>Main shortcomings</a:t>
            </a:r>
            <a:r>
              <a:rPr lang="uk-UA" sz="1050" spc="-1">
                <a:solidFill>
                  <a:srgbClr val="000000"/>
                </a:solidFill>
                <a:latin typeface="Arial"/>
                <a:ea typeface="Arial"/>
              </a:rPr>
              <a:t>:</a:t>
            </a:r>
            <a:endParaRPr lang="uk-UA" sz="1050" spc="-1">
              <a:latin typeface="Arial"/>
            </a:endParaRPr>
          </a:p>
          <a:p>
            <a:pPr marL="162000" indent="-162000" algn="just">
              <a:lnSpc>
                <a:spcPct val="120000"/>
              </a:lnSpc>
              <a:spcBef>
                <a:spcPts val="262"/>
              </a:spcBef>
              <a:buClr>
                <a:srgbClr val="000000"/>
              </a:buClr>
              <a:buSzPct val="45000"/>
              <a:buFont typeface="Wingdings" charset="2"/>
              <a:buChar char=""/>
            </a:pPr>
            <a:r>
              <a:rPr lang="uk-UA" sz="1050" spc="-1">
                <a:solidFill>
                  <a:srgbClr val="000000"/>
                </a:solidFill>
                <a:latin typeface="Arial"/>
                <a:ea typeface="Arial"/>
              </a:rPr>
              <a:t>the sums of compensation are granted by the national courts for the absence of legal remedies at the domestic level and as a result they are not equivalent to pecuniary losses of victims which usually are estimated much higher.</a:t>
            </a:r>
            <a:endParaRPr lang="uk-UA" sz="1050" spc="-1">
              <a:latin typeface="Arial"/>
            </a:endParaRPr>
          </a:p>
        </p:txBody>
      </p:sp>
      <p:sp>
        <p:nvSpPr>
          <p:cNvPr id="173" name="PlaceHolder 3"/>
          <p:cNvSpPr>
            <a:spLocks noGrp="1"/>
          </p:cNvSpPr>
          <p:nvPr>
            <p:ph/>
          </p:nvPr>
        </p:nvSpPr>
        <p:spPr>
          <a:xfrm>
            <a:off x="4673970" y="1063800"/>
            <a:ext cx="4015170" cy="4065660"/>
          </a:xfrm>
          <a:prstGeom prst="rect">
            <a:avLst/>
          </a:prstGeom>
          <a:noFill/>
          <a:ln w="0">
            <a:noFill/>
          </a:ln>
        </p:spPr>
        <p:txBody>
          <a:bodyPr lIns="0" tIns="0" rIns="0" bIns="0" anchor="t">
            <a:normAutofit/>
          </a:bodyPr>
          <a:lstStyle/>
          <a:p>
            <a:pPr algn="ctr">
              <a:lnSpc>
                <a:spcPct val="120000"/>
              </a:lnSpc>
              <a:spcBef>
                <a:spcPts val="899"/>
              </a:spcBef>
            </a:pPr>
            <a:r>
              <a:rPr lang="uk-UA" sz="1200" b="1" spc="-1">
                <a:solidFill>
                  <a:srgbClr val="FFFFFF"/>
                </a:solidFill>
                <a:latin typeface="Arial"/>
              </a:rPr>
              <a:t>Claims against Russia</a:t>
            </a:r>
            <a:endParaRPr lang="uk-UA" sz="1200" spc="-1">
              <a:latin typeface="Arial"/>
            </a:endParaRPr>
          </a:p>
          <a:p>
            <a:pPr>
              <a:lnSpc>
                <a:spcPct val="120000"/>
              </a:lnSpc>
              <a:spcBef>
                <a:spcPts val="899"/>
              </a:spcBef>
            </a:pPr>
            <a:r>
              <a:rPr lang="uk-UA" sz="975" spc="-1">
                <a:solidFill>
                  <a:srgbClr val="000000"/>
                </a:solidFill>
                <a:latin typeface="Arial"/>
              </a:rPr>
              <a:t>The Supreme Court gave “green light” for domestic courts to consider cases against Russia on the recovery of compensation for damage caused by Russian aggression since 2014.</a:t>
            </a:r>
            <a:endParaRPr lang="uk-UA" sz="975" spc="-1">
              <a:latin typeface="Arial"/>
            </a:endParaRPr>
          </a:p>
          <a:p>
            <a:pPr>
              <a:lnSpc>
                <a:spcPct val="120000"/>
              </a:lnSpc>
              <a:spcBef>
                <a:spcPts val="899"/>
              </a:spcBef>
            </a:pPr>
            <a:r>
              <a:rPr lang="uk-UA" sz="975" spc="-1">
                <a:solidFill>
                  <a:srgbClr val="000000"/>
                </a:solidFill>
                <a:latin typeface="Arial"/>
              </a:rPr>
              <a:t>Main points of the decision:</a:t>
            </a:r>
            <a:endParaRPr lang="uk-UA" sz="975" spc="-1">
              <a:latin typeface="Arial"/>
            </a:endParaRPr>
          </a:p>
          <a:p>
            <a:pPr>
              <a:lnSpc>
                <a:spcPct val="120000"/>
              </a:lnSpc>
              <a:spcBef>
                <a:spcPts val="899"/>
              </a:spcBef>
            </a:pPr>
            <a:r>
              <a:rPr lang="uk-UA" sz="975" spc="-1">
                <a:solidFill>
                  <a:srgbClr val="000000"/>
                </a:solidFill>
                <a:latin typeface="Arial"/>
              </a:rPr>
              <a:t>- given the fact that Russia, as an aggressor state, grossly violates the norms and principles of international law, does not fulfill its obligations under international treaties in good faith and cannot claim immunity from prosecution in Ukraine. Accordingly, there is no need to obtain the consent of Russia to consider the case against it in a Ukrainian court.</a:t>
            </a:r>
            <a:endParaRPr lang="uk-UA" sz="975" spc="-1">
              <a:latin typeface="Arial"/>
            </a:endParaRPr>
          </a:p>
          <a:p>
            <a:pPr>
              <a:lnSpc>
                <a:spcPct val="120000"/>
              </a:lnSpc>
              <a:spcBef>
                <a:spcPts val="899"/>
              </a:spcBef>
            </a:pPr>
            <a:r>
              <a:rPr lang="uk-UA" sz="975" spc="-1">
                <a:solidFill>
                  <a:srgbClr val="000000"/>
                </a:solidFill>
                <a:latin typeface="Arial"/>
              </a:rPr>
              <a:t>- the national legislation of Ukraine proceeds from the fact that, as a general rule, damage caused to an individual in Ukraine as a result of unlawful actions of any other person (entity) may be compensated by a decision of a court of Ukraine</a:t>
            </a:r>
            <a:endParaRPr lang="uk-UA" sz="975" spc="-1">
              <a:latin typeface="Arial"/>
            </a:endParaRPr>
          </a:p>
          <a:p>
            <a:pPr marL="162000" indent="-162000">
              <a:lnSpc>
                <a:spcPct val="120000"/>
              </a:lnSpc>
              <a:spcBef>
                <a:spcPts val="899"/>
              </a:spcBef>
              <a:buClr>
                <a:srgbClr val="000000"/>
              </a:buClr>
              <a:buSzPct val="45000"/>
              <a:buFont typeface="Wingdings" charset="2"/>
              <a:buChar char=""/>
            </a:pPr>
            <a:r>
              <a:rPr lang="uk-UA" sz="975" spc="-1">
                <a:solidFill>
                  <a:srgbClr val="000000"/>
                </a:solidFill>
                <a:latin typeface="Arial"/>
                <a:ea typeface="Arial"/>
              </a:rPr>
              <a:t>There are a number of positive decisions of domestic courts against Russia, however there is currently no mechanism for enforcement of decisions of domestic courts in </a:t>
            </a:r>
            <a:r>
              <a:rPr lang="en-US" sz="975" spc="-1">
                <a:solidFill>
                  <a:srgbClr val="000000"/>
                </a:solidFill>
                <a:latin typeface="Arial"/>
                <a:ea typeface="Arial"/>
              </a:rPr>
              <a:t>such</a:t>
            </a:r>
            <a:r>
              <a:rPr lang="uk-UA" sz="975" spc="-1">
                <a:solidFill>
                  <a:srgbClr val="000000"/>
                </a:solidFill>
                <a:latin typeface="Arial"/>
                <a:ea typeface="Arial"/>
              </a:rPr>
              <a:t> cases.</a:t>
            </a:r>
            <a:endParaRPr lang="uk-UA" sz="975" spc="-1">
              <a:latin typeface="Arial"/>
            </a:endParaRPr>
          </a:p>
        </p:txBody>
      </p:sp>
    </p:spTree>
    <p:extLst>
      <p:ext uri="{BB962C8B-B14F-4D97-AF65-F5344CB8AC3E}">
        <p14:creationId xmlns:p14="http://schemas.microsoft.com/office/powerpoint/2010/main" val="1568478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457110" y="205200"/>
            <a:ext cx="8228790" cy="858060"/>
          </a:xfrm>
          <a:prstGeom prst="rect">
            <a:avLst/>
          </a:prstGeom>
          <a:noFill/>
          <a:ln w="0">
            <a:noFill/>
          </a:ln>
        </p:spPr>
        <p:txBody>
          <a:bodyPr lIns="0" tIns="0" rIns="0" bIns="0" anchor="ctr">
            <a:noAutofit/>
          </a:bodyPr>
          <a:lstStyle/>
          <a:p>
            <a:pPr algn="ctr">
              <a:lnSpc>
                <a:spcPct val="120000"/>
              </a:lnSpc>
              <a:spcBef>
                <a:spcPts val="899"/>
              </a:spcBef>
            </a:pPr>
            <a:r>
              <a:rPr lang="uk-UA" sz="2100" b="1" spc="-1">
                <a:solidFill>
                  <a:srgbClr val="FFFFFF"/>
                </a:solidFill>
                <a:latin typeface="Arial"/>
                <a:ea typeface="Arial"/>
              </a:rPr>
              <a:t>Administrative mechanism</a:t>
            </a:r>
            <a:endParaRPr lang="uk-UA" sz="2100" spc="-1">
              <a:latin typeface="Arial"/>
            </a:endParaRPr>
          </a:p>
        </p:txBody>
      </p:sp>
      <p:sp>
        <p:nvSpPr>
          <p:cNvPr id="175" name="PlaceHolder 2"/>
          <p:cNvSpPr>
            <a:spLocks noGrp="1"/>
          </p:cNvSpPr>
          <p:nvPr>
            <p:ph type="subTitle"/>
          </p:nvPr>
        </p:nvSpPr>
        <p:spPr>
          <a:xfrm>
            <a:off x="270000" y="1080000"/>
            <a:ext cx="8504460" cy="3930660"/>
          </a:xfrm>
          <a:prstGeom prst="rect">
            <a:avLst/>
          </a:prstGeom>
          <a:noFill/>
          <a:ln w="0">
            <a:noFill/>
          </a:ln>
        </p:spPr>
        <p:txBody>
          <a:bodyPr lIns="0" tIns="0" rIns="0" bIns="0" anchor="ctr">
            <a:noAutofit/>
          </a:bodyPr>
          <a:lstStyle/>
          <a:p>
            <a:pPr algn="just">
              <a:lnSpc>
                <a:spcPct val="120000"/>
              </a:lnSpc>
              <a:spcBef>
                <a:spcPts val="474"/>
              </a:spcBef>
              <a:buNone/>
            </a:pPr>
            <a:r>
              <a:rPr lang="uk-UA" sz="1200" spc="-1">
                <a:solidFill>
                  <a:srgbClr val="000000"/>
                </a:solidFill>
                <a:latin typeface="Arial"/>
                <a:ea typeface="Arial"/>
              </a:rPr>
              <a:t>The compensation mechanism under the Resolution of the Cabinet of Ministers of Ukraine</a:t>
            </a:r>
            <a:endParaRPr lang="uk-UA" sz="1200" spc="-1">
              <a:latin typeface="Arial"/>
            </a:endParaRPr>
          </a:p>
          <a:p>
            <a:pPr marL="162000" indent="-162000" algn="just">
              <a:lnSpc>
                <a:spcPct val="120000"/>
              </a:lnSpc>
              <a:spcBef>
                <a:spcPts val="474"/>
              </a:spcBef>
              <a:buFont typeface="Wingdings" charset="2"/>
              <a:buChar char=""/>
            </a:pPr>
            <a:r>
              <a:rPr lang="uk-UA" sz="1200" spc="-1">
                <a:latin typeface="Arial"/>
                <a:ea typeface="Arial"/>
              </a:rPr>
              <a:t>provides payments max about EUR 9000 for ruined housing and about EUR 1100 for damaged housing.</a:t>
            </a:r>
            <a:endParaRPr lang="uk-UA" sz="1200" spc="-1">
              <a:latin typeface="Arial"/>
            </a:endParaRPr>
          </a:p>
          <a:p>
            <a:pPr marL="162000" indent="-162000" algn="just">
              <a:lnSpc>
                <a:spcPct val="120000"/>
              </a:lnSpc>
              <a:spcBef>
                <a:spcPts val="262"/>
              </a:spcBef>
              <a:buFont typeface="Wingdings" charset="2"/>
              <a:buChar char=""/>
            </a:pPr>
            <a:r>
              <a:rPr lang="uk-UA" sz="1200" spc="-1">
                <a:latin typeface="Arial"/>
                <a:ea typeface="Arial"/>
              </a:rPr>
              <a:t>In the majority of cases these sums are not equivalent to pecuniary losses of victims which usually are estimated much higher. Taking into account costs on real estate property and building materials the above compensation does not give opportunity to the victims to renovate housing in proper manner, to rebuild or to buy new housing of satisfactory quality. However in some cases the above sums of compensation were satisfying for R2P’s beneficiaries.</a:t>
            </a:r>
            <a:endParaRPr lang="uk-UA" sz="1200" spc="-1">
              <a:latin typeface="Arial"/>
            </a:endParaRPr>
          </a:p>
          <a:p>
            <a:pPr marL="162000" indent="-162000" algn="just">
              <a:lnSpc>
                <a:spcPct val="120000"/>
              </a:lnSpc>
              <a:spcBef>
                <a:spcPts val="474"/>
              </a:spcBef>
              <a:buFont typeface="Wingdings" charset="2"/>
              <a:buChar char=""/>
            </a:pPr>
            <a:r>
              <a:rPr lang="uk-UA" sz="1200" spc="-1">
                <a:latin typeface="Arial"/>
                <a:ea typeface="Arial"/>
              </a:rPr>
              <a:t> compensation is provided to those victims who remained at the previous place of residence and/or within the relevant settlement.</a:t>
            </a:r>
            <a:endParaRPr lang="uk-UA" sz="1200" spc="-1">
              <a:latin typeface="Arial"/>
            </a:endParaRPr>
          </a:p>
          <a:p>
            <a:pPr marL="162000" indent="-162000" algn="just">
              <a:lnSpc>
                <a:spcPct val="120000"/>
              </a:lnSpc>
              <a:spcBef>
                <a:spcPts val="474"/>
              </a:spcBef>
              <a:buFont typeface="Wingdings" charset="2"/>
              <a:buChar char=""/>
            </a:pPr>
            <a:r>
              <a:rPr lang="uk-UA" sz="1200" spc="-1">
                <a:solidFill>
                  <a:srgbClr val="000000"/>
                </a:solidFill>
                <a:latin typeface="Arial"/>
                <a:ea typeface="Arial"/>
              </a:rPr>
              <a:t>This provision exclude</a:t>
            </a:r>
            <a:r>
              <a:rPr lang="en-US" sz="1200" spc="-1">
                <a:solidFill>
                  <a:srgbClr val="000000"/>
                </a:solidFill>
                <a:latin typeface="Arial"/>
                <a:ea typeface="Arial"/>
              </a:rPr>
              <a:t>s</a:t>
            </a:r>
            <a:r>
              <a:rPr lang="uk-UA" sz="1200" spc="-1">
                <a:solidFill>
                  <a:srgbClr val="000000"/>
                </a:solidFill>
                <a:latin typeface="Arial"/>
                <a:ea typeface="Arial"/>
              </a:rPr>
              <a:t> from potential compensation the internally displaced persons</a:t>
            </a:r>
            <a:endParaRPr lang="uk-UA" sz="1200" spc="-1">
              <a:latin typeface="Arial"/>
            </a:endParaRPr>
          </a:p>
          <a:p>
            <a:pPr marL="162000" indent="-162000" algn="just">
              <a:lnSpc>
                <a:spcPct val="120000"/>
              </a:lnSpc>
              <a:spcBef>
                <a:spcPts val="474"/>
              </a:spcBef>
              <a:buFont typeface="Wingdings" charset="2"/>
              <a:buChar char=""/>
            </a:pPr>
            <a:r>
              <a:rPr lang="uk-UA" sz="1200" spc="-1">
                <a:latin typeface="Arial"/>
                <a:ea typeface="Arial"/>
              </a:rPr>
              <a:t>compensation is provided to those victims whose own housing is located in the territories controlled by Ukraine.</a:t>
            </a:r>
            <a:endParaRPr lang="uk-UA" sz="1200" spc="-1">
              <a:latin typeface="Arial"/>
            </a:endParaRPr>
          </a:p>
          <a:p>
            <a:pPr marL="162000" indent="-162000" algn="just">
              <a:lnSpc>
                <a:spcPct val="120000"/>
              </a:lnSpc>
              <a:spcBef>
                <a:spcPts val="474"/>
              </a:spcBef>
              <a:buFont typeface="Wingdings" charset="2"/>
              <a:buChar char=""/>
            </a:pPr>
            <a:r>
              <a:rPr lang="uk-UA" sz="1200" spc="-1">
                <a:latin typeface="Arial"/>
                <a:ea typeface="Arial"/>
              </a:rPr>
              <a:t>This provision excludes from potential compensation the victims residing on the occupied territories.</a:t>
            </a:r>
            <a:endParaRPr lang="uk-UA" sz="1200" spc="-1">
              <a:latin typeface="Arial"/>
            </a:endParaRPr>
          </a:p>
          <a:p>
            <a:pPr marL="162000" indent="-162000" algn="just">
              <a:lnSpc>
                <a:spcPct val="120000"/>
              </a:lnSpc>
              <a:spcBef>
                <a:spcPts val="474"/>
              </a:spcBef>
              <a:buFont typeface="Wingdings" charset="2"/>
              <a:buChar char=""/>
            </a:pPr>
            <a:r>
              <a:rPr lang="uk-UA" sz="1200" spc="-1">
                <a:latin typeface="Arial"/>
                <a:ea typeface="Arial"/>
              </a:rPr>
              <a:t>envisages waiver from ownership on the behalf of the state.</a:t>
            </a:r>
            <a:endParaRPr lang="uk-UA" sz="1200" spc="-1">
              <a:latin typeface="Arial"/>
            </a:endParaRPr>
          </a:p>
          <a:p>
            <a:pPr algn="just">
              <a:lnSpc>
                <a:spcPct val="120000"/>
              </a:lnSpc>
              <a:spcBef>
                <a:spcPts val="474"/>
              </a:spcBef>
              <a:buNone/>
            </a:pPr>
            <a:r>
              <a:rPr lang="uk-UA" sz="1200" spc="-1">
                <a:solidFill>
                  <a:srgbClr val="000000"/>
                </a:solidFill>
                <a:latin typeface="Arial"/>
                <a:ea typeface="Arial"/>
              </a:rPr>
              <a:t>Draft law “</a:t>
            </a:r>
            <a:r>
              <a:rPr lang="uk-UA" sz="1200" u="sng" spc="-1">
                <a:solidFill>
                  <a:srgbClr val="000000"/>
                </a:solidFill>
                <a:latin typeface="Arial"/>
                <a:ea typeface="Arial"/>
              </a:rPr>
              <a:t>On compensation for damage and destruction of certain categories of real estate as a result of hostilities, terrorist acts, sabotage caused by the military aggression of the Russian Federation” </a:t>
            </a:r>
            <a:r>
              <a:rPr lang="uk-UA" sz="1200" spc="-1">
                <a:solidFill>
                  <a:srgbClr val="000000"/>
                </a:solidFill>
                <a:latin typeface="Arial"/>
                <a:ea typeface="Arial"/>
              </a:rPr>
              <a:t>is considered by the Ukrainian parliament.</a:t>
            </a:r>
            <a:endParaRPr lang="uk-UA" sz="1200" spc="-1">
              <a:latin typeface="Arial"/>
            </a:endParaRPr>
          </a:p>
        </p:txBody>
      </p:sp>
    </p:spTree>
    <p:extLst>
      <p:ext uri="{BB962C8B-B14F-4D97-AF65-F5344CB8AC3E}">
        <p14:creationId xmlns:p14="http://schemas.microsoft.com/office/powerpoint/2010/main" val="3376827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p:cNvSpPr>
          <p:nvPr>
            <p:ph/>
          </p:nvPr>
        </p:nvSpPr>
        <p:spPr>
          <a:xfrm>
            <a:off x="240030" y="1485000"/>
            <a:ext cx="8640000" cy="3417390"/>
          </a:xfrm>
          <a:prstGeom prst="rect">
            <a:avLst/>
          </a:prstGeom>
          <a:noFill/>
          <a:ln w="0">
            <a:noFill/>
          </a:ln>
        </p:spPr>
        <p:txBody>
          <a:bodyPr lIns="67500" tIns="33750" rIns="67500" bIns="33750" anchor="ctr">
            <a:noAutofit/>
          </a:bodyPr>
          <a:lstStyle/>
          <a:p>
            <a:pPr marL="162000" indent="-162000">
              <a:lnSpc>
                <a:spcPct val="115000"/>
              </a:lnSpc>
              <a:spcAft>
                <a:spcPts val="638"/>
              </a:spcAft>
            </a:pPr>
            <a:r>
              <a:rPr lang="en-US" sz="1200" spc="-1">
                <a:solidFill>
                  <a:srgbClr val="000000"/>
                </a:solidFill>
                <a:latin typeface="Arial"/>
                <a:ea typeface="Arial"/>
              </a:rPr>
              <a:t>R2P is one of the leaders of the human rights movement in Ukraine, with a strong position in the field of protection of the rights of IDPs, refugees and stateless persons. R2P actively cooperates with partner and donor organizations</a:t>
            </a:r>
            <a:endParaRPr lang="uk-UA" sz="1200" spc="-1">
              <a:latin typeface="Arial"/>
            </a:endParaRPr>
          </a:p>
          <a:p>
            <a:pPr marL="162000" indent="-162000">
              <a:lnSpc>
                <a:spcPct val="115000"/>
              </a:lnSpc>
              <a:spcAft>
                <a:spcPts val="638"/>
              </a:spcAft>
            </a:pPr>
            <a:r>
              <a:rPr lang="en-US" sz="1200" spc="-1">
                <a:solidFill>
                  <a:srgbClr val="000000"/>
                </a:solidFill>
                <a:latin typeface="Arial"/>
                <a:ea typeface="Arial"/>
              </a:rPr>
              <a:t>R2P provides legal aid to IDPs, refugees and stateless persons since 2013 in the following directions: legal consultations (hotline and live); legal support before the state authorities; representation in the courts. </a:t>
            </a:r>
            <a:endParaRPr lang="uk-UA" sz="1200" spc="-1">
              <a:latin typeface="Arial"/>
            </a:endParaRPr>
          </a:p>
          <a:p>
            <a:pPr marL="162000" indent="-162000">
              <a:lnSpc>
                <a:spcPct val="115000"/>
              </a:lnSpc>
              <a:spcAft>
                <a:spcPts val="638"/>
              </a:spcAft>
            </a:pPr>
            <a:r>
              <a:rPr lang="en-US" sz="1200" spc="-1">
                <a:solidFill>
                  <a:srgbClr val="000000"/>
                </a:solidFill>
                <a:latin typeface="Arial"/>
                <a:ea typeface="Arial"/>
              </a:rPr>
              <a:t>R2P has an established internal and external referral system. R2P internal CRM system is used by monitors and lawyers for referring cases and the follow up. MPC team uses internal tool (special excel file) for referring cases to R2P hotline with further follow up. The external referral system is different depending on the region and the partner.</a:t>
            </a:r>
            <a:endParaRPr lang="uk-UA" sz="1200" spc="-1">
              <a:latin typeface="Arial"/>
            </a:endParaRPr>
          </a:p>
          <a:p>
            <a:pPr marL="162000" indent="-162000">
              <a:lnSpc>
                <a:spcPct val="115000"/>
              </a:lnSpc>
              <a:spcAft>
                <a:spcPts val="638"/>
              </a:spcAft>
            </a:pPr>
            <a:r>
              <a:rPr lang="en-US" sz="1200" spc="-1">
                <a:solidFill>
                  <a:srgbClr val="000000"/>
                </a:solidFill>
                <a:latin typeface="Arial"/>
                <a:ea typeface="Arial"/>
              </a:rPr>
              <a:t>R2P’s cases as to compensation:</a:t>
            </a:r>
            <a:endParaRPr lang="uk-UA" sz="1200" spc="-1">
              <a:latin typeface="Arial"/>
            </a:endParaRPr>
          </a:p>
          <a:p>
            <a:pPr marL="162000" indent="-162000">
              <a:lnSpc>
                <a:spcPct val="115000"/>
              </a:lnSpc>
              <a:spcAft>
                <a:spcPts val="638"/>
              </a:spcAft>
            </a:pPr>
            <a:r>
              <a:rPr lang="en-US" sz="1200" spc="-1">
                <a:solidFill>
                  <a:srgbClr val="000000"/>
                </a:solidFill>
                <a:latin typeface="Arial"/>
                <a:ea typeface="Arial"/>
              </a:rPr>
              <a:t>60 beneficiaries who were assisted in obtaining compensation through the administrative mechanism;</a:t>
            </a:r>
            <a:endParaRPr lang="uk-UA" sz="1200" spc="-1">
              <a:latin typeface="Arial"/>
            </a:endParaRPr>
          </a:p>
          <a:p>
            <a:pPr marL="162000" indent="-162000">
              <a:lnSpc>
                <a:spcPct val="115000"/>
              </a:lnSpc>
              <a:spcAft>
                <a:spcPts val="638"/>
              </a:spcAft>
            </a:pPr>
            <a:r>
              <a:rPr lang="en-US" sz="1200" spc="-1">
                <a:solidFill>
                  <a:srgbClr val="000000"/>
                </a:solidFill>
                <a:latin typeface="Arial"/>
                <a:ea typeface="Arial"/>
              </a:rPr>
              <a:t>about 20 cases against Ukraine in which R2P’s lawyers won on positive obligations:</a:t>
            </a:r>
            <a:endParaRPr lang="uk-UA" sz="1200" spc="-1">
              <a:latin typeface="Arial"/>
            </a:endParaRPr>
          </a:p>
          <a:p>
            <a:pPr marL="162000" indent="-162000">
              <a:lnSpc>
                <a:spcPct val="115000"/>
              </a:lnSpc>
              <a:spcAft>
                <a:spcPts val="638"/>
              </a:spcAft>
            </a:pPr>
            <a:r>
              <a:rPr lang="en-US" sz="1200" spc="-1">
                <a:solidFill>
                  <a:srgbClr val="000000"/>
                </a:solidFill>
                <a:latin typeface="Arial"/>
                <a:ea typeface="Arial"/>
              </a:rPr>
              <a:t>we do not conduct cases against Russia, as there are issues of immunity of the Russian Federation and enforcement of decisions. </a:t>
            </a:r>
            <a:endParaRPr lang="uk-UA" sz="1200" spc="-1">
              <a:latin typeface="Arial"/>
            </a:endParaRPr>
          </a:p>
          <a:p>
            <a:pPr marL="162000" indent="-162000">
              <a:lnSpc>
                <a:spcPct val="115000"/>
              </a:lnSpc>
              <a:spcAft>
                <a:spcPts val="638"/>
              </a:spcAft>
            </a:pPr>
            <a:r>
              <a:rPr lang="en-US" sz="1200" spc="-1">
                <a:solidFill>
                  <a:srgbClr val="000000"/>
                </a:solidFill>
                <a:latin typeface="Arial"/>
                <a:ea typeface="Arial"/>
              </a:rPr>
              <a:t>Advocacy department is currently working to finalize and implement compensation mechanisms under the draft law</a:t>
            </a:r>
            <a:endParaRPr lang="uk-UA" sz="1200" spc="-1">
              <a:latin typeface="Arial"/>
            </a:endParaRPr>
          </a:p>
          <a:p>
            <a:pPr>
              <a:lnSpc>
                <a:spcPct val="115000"/>
              </a:lnSpc>
              <a:spcAft>
                <a:spcPts val="1870"/>
              </a:spcAft>
              <a:buNone/>
            </a:pPr>
            <a:endParaRPr lang="uk-UA" sz="1200" spc="-1">
              <a:latin typeface="Arial"/>
            </a:endParaRPr>
          </a:p>
        </p:txBody>
      </p:sp>
      <p:sp>
        <p:nvSpPr>
          <p:cNvPr id="177" name="PlaceHolder 2"/>
          <p:cNvSpPr>
            <a:spLocks noGrp="1"/>
          </p:cNvSpPr>
          <p:nvPr>
            <p:ph type="title"/>
          </p:nvPr>
        </p:nvSpPr>
        <p:spPr>
          <a:xfrm>
            <a:off x="240030" y="82080"/>
            <a:ext cx="7021620" cy="760320"/>
          </a:xfrm>
          <a:prstGeom prst="rect">
            <a:avLst/>
          </a:prstGeom>
          <a:noFill/>
          <a:ln w="0">
            <a:noFill/>
          </a:ln>
        </p:spPr>
        <p:txBody>
          <a:bodyPr lIns="67500" tIns="33750" rIns="67500" bIns="33750" anchor="ctr">
            <a:noAutofit/>
          </a:bodyPr>
          <a:lstStyle/>
          <a:p>
            <a:pPr algn="ctr">
              <a:lnSpc>
                <a:spcPct val="100000"/>
              </a:lnSpc>
              <a:buNone/>
            </a:pPr>
            <a:r>
              <a:rPr lang="en-US" sz="2100" b="1" spc="-1">
                <a:solidFill>
                  <a:srgbClr val="FFFFFF"/>
                </a:solidFill>
                <a:latin typeface="Arial"/>
                <a:ea typeface="Arial"/>
              </a:rPr>
              <a:t>About the Right to Protection Charitable Foundation</a:t>
            </a:r>
            <a:endParaRPr lang="uk-UA" sz="2100" spc="-1">
              <a:latin typeface="Arial"/>
            </a:endParaRPr>
          </a:p>
        </p:txBody>
      </p:sp>
    </p:spTree>
    <p:extLst>
      <p:ext uri="{BB962C8B-B14F-4D97-AF65-F5344CB8AC3E}">
        <p14:creationId xmlns:p14="http://schemas.microsoft.com/office/powerpoint/2010/main" val="228584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Ukrainian Helsinki Human Rights Union</a:t>
            </a:r>
            <a:br>
              <a:rPr lang="en-US" dirty="0"/>
            </a:br>
            <a:endParaRPr lang="uk-UA" dirty="0"/>
          </a:p>
        </p:txBody>
      </p:sp>
      <p:sp>
        <p:nvSpPr>
          <p:cNvPr id="3" name="Місце для вмісту 2"/>
          <p:cNvSpPr>
            <a:spLocks noGrp="1"/>
          </p:cNvSpPr>
          <p:nvPr>
            <p:ph idx="1"/>
          </p:nvPr>
        </p:nvSpPr>
        <p:spPr/>
        <p:txBody>
          <a:bodyPr/>
          <a:lstStyle/>
          <a:p>
            <a:r>
              <a:rPr lang="en-US" dirty="0"/>
              <a:t>Free legal aid system    </a:t>
            </a:r>
            <a:r>
              <a:rPr lang="en-US" u="sng" dirty="0">
                <a:hlinkClick r:id="rId2"/>
              </a:rPr>
              <a:t>https://legalaid.gov.ua/</a:t>
            </a:r>
            <a:endParaRPr lang="en-US" u="sng" dirty="0"/>
          </a:p>
          <a:p>
            <a:r>
              <a:rPr lang="en-US" dirty="0"/>
              <a:t>UHHRU – 20 Public reception offices. </a:t>
            </a:r>
            <a:r>
              <a:rPr lang="en-US" u="sng" dirty="0"/>
              <a:t> </a:t>
            </a:r>
            <a:endParaRPr lang="en-US" dirty="0"/>
          </a:p>
          <a:p>
            <a:pPr marL="0" indent="0">
              <a:buNone/>
            </a:pPr>
            <a:r>
              <a:rPr lang="uk-UA" dirty="0"/>
              <a:t>		</a:t>
            </a:r>
            <a:r>
              <a:rPr lang="en-US" dirty="0"/>
              <a:t>Complex approach: documentation, legal aid, </a:t>
            </a:r>
            <a:r>
              <a:rPr lang="en-US" dirty="0" err="1"/>
              <a:t>strat</a:t>
            </a:r>
            <a:r>
              <a:rPr lang="en-US" dirty="0"/>
              <a:t> litigation</a:t>
            </a:r>
          </a:p>
          <a:p>
            <a:pPr marL="0" indent="0">
              <a:buNone/>
            </a:pPr>
            <a:r>
              <a:rPr lang="en-US" dirty="0"/>
              <a:t>		In 2022 was provided around 15 000 consultations</a:t>
            </a:r>
          </a:p>
          <a:p>
            <a:pPr marL="0" indent="0">
              <a:buNone/>
            </a:pPr>
            <a:r>
              <a:rPr lang="en-US" dirty="0"/>
              <a:t>		IDPs – more then 53%</a:t>
            </a:r>
          </a:p>
          <a:p>
            <a:pPr marL="0" indent="0">
              <a:buNone/>
            </a:pPr>
            <a:r>
              <a:rPr lang="en-US" dirty="0"/>
              <a:t>		A</a:t>
            </a:r>
            <a:r>
              <a:rPr lang="uk-UA" dirty="0" err="1"/>
              <a:t>ppeals</a:t>
            </a:r>
            <a:r>
              <a:rPr lang="uk-UA" dirty="0"/>
              <a:t> </a:t>
            </a:r>
            <a:r>
              <a:rPr lang="uk-UA" dirty="0" err="1"/>
              <a:t>for</a:t>
            </a:r>
            <a:r>
              <a:rPr lang="uk-UA" dirty="0"/>
              <a:t> </a:t>
            </a:r>
            <a:r>
              <a:rPr lang="uk-UA" dirty="0" err="1"/>
              <a:t>reimbursement</a:t>
            </a:r>
            <a:r>
              <a:rPr lang="uk-UA" dirty="0"/>
              <a:t> </a:t>
            </a:r>
            <a:r>
              <a:rPr lang="uk-UA" dirty="0" err="1"/>
              <a:t>and</a:t>
            </a:r>
            <a:r>
              <a:rPr lang="uk-UA" dirty="0"/>
              <a:t> </a:t>
            </a:r>
            <a:r>
              <a:rPr lang="uk-UA" dirty="0" err="1"/>
              <a:t>compensation</a:t>
            </a:r>
            <a:r>
              <a:rPr lang="uk-UA" dirty="0"/>
              <a:t> </a:t>
            </a:r>
            <a:r>
              <a:rPr lang="uk-UA" dirty="0" err="1"/>
              <a:t>in</a:t>
            </a:r>
            <a:r>
              <a:rPr lang="uk-UA" dirty="0"/>
              <a:t> 2022 </a:t>
            </a:r>
            <a:r>
              <a:rPr lang="uk-UA" dirty="0" err="1"/>
              <a:t>were</a:t>
            </a:r>
            <a:r>
              <a:rPr lang="uk-UA" dirty="0"/>
              <a:t> </a:t>
            </a:r>
            <a:r>
              <a:rPr lang="uk-UA" dirty="0" err="1"/>
              <a:t>among</a:t>
            </a:r>
            <a:r>
              <a:rPr lang="uk-UA" dirty="0"/>
              <a:t> </a:t>
            </a:r>
            <a:r>
              <a:rPr lang="uk-UA" dirty="0" err="1"/>
              <a:t>the</a:t>
            </a:r>
            <a:r>
              <a:rPr lang="uk-UA" dirty="0"/>
              <a:t> </a:t>
            </a:r>
            <a:r>
              <a:rPr lang="uk-UA" dirty="0" err="1"/>
              <a:t>most</a:t>
            </a:r>
            <a:r>
              <a:rPr lang="uk-UA" dirty="0"/>
              <a:t> </a:t>
            </a:r>
            <a:r>
              <a:rPr lang="uk-UA" dirty="0" err="1"/>
              <a:t>frequent</a:t>
            </a:r>
            <a:r>
              <a:rPr lang="uk-UA" dirty="0"/>
              <a:t> </a:t>
            </a:r>
            <a:r>
              <a:rPr lang="uk-UA" dirty="0" err="1"/>
              <a:t>and</a:t>
            </a:r>
            <a:r>
              <a:rPr lang="uk-UA" dirty="0"/>
              <a:t> </a:t>
            </a:r>
            <a:r>
              <a:rPr lang="uk-UA" dirty="0" err="1"/>
              <a:t>accounted</a:t>
            </a:r>
            <a:r>
              <a:rPr lang="uk-UA" dirty="0"/>
              <a:t> </a:t>
            </a:r>
            <a:r>
              <a:rPr lang="en-US" dirty="0"/>
              <a:t>- </a:t>
            </a:r>
            <a:r>
              <a:rPr lang="uk-UA" dirty="0"/>
              <a:t>15% </a:t>
            </a:r>
            <a:r>
              <a:rPr lang="uk-UA" dirty="0" err="1"/>
              <a:t>of</a:t>
            </a:r>
            <a:r>
              <a:rPr lang="uk-UA" dirty="0"/>
              <a:t> </a:t>
            </a:r>
            <a:r>
              <a:rPr lang="uk-UA" dirty="0" err="1"/>
              <a:t>all</a:t>
            </a:r>
            <a:r>
              <a:rPr lang="uk-UA" dirty="0"/>
              <a:t> </a:t>
            </a:r>
            <a:r>
              <a:rPr lang="uk-UA" dirty="0" err="1"/>
              <a:t>appeals</a:t>
            </a:r>
            <a:r>
              <a:rPr lang="uk-UA" dirty="0"/>
              <a:t> </a:t>
            </a: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endParaRPr lang="en-US" dirty="0"/>
          </a:p>
          <a:p>
            <a:endParaRPr lang="uk-UA" dirty="0"/>
          </a:p>
        </p:txBody>
      </p:sp>
    </p:spTree>
    <p:extLst>
      <p:ext uri="{BB962C8B-B14F-4D97-AF65-F5344CB8AC3E}">
        <p14:creationId xmlns:p14="http://schemas.microsoft.com/office/powerpoint/2010/main" val="3952462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Challenges</a:t>
            </a:r>
            <a:br>
              <a:rPr lang="en-US" dirty="0"/>
            </a:br>
            <a:endParaRPr lang="uk-UA" dirty="0"/>
          </a:p>
        </p:txBody>
      </p:sp>
      <p:sp>
        <p:nvSpPr>
          <p:cNvPr id="3" name="Місце для вмісту 2"/>
          <p:cNvSpPr>
            <a:spLocks noGrp="1"/>
          </p:cNvSpPr>
          <p:nvPr>
            <p:ph idx="1"/>
          </p:nvPr>
        </p:nvSpPr>
        <p:spPr/>
        <p:txBody>
          <a:bodyPr/>
          <a:lstStyle/>
          <a:p>
            <a:endParaRPr lang="uk-UA" dirty="0"/>
          </a:p>
        </p:txBody>
      </p:sp>
      <p:sp>
        <p:nvSpPr>
          <p:cNvPr id="4" name="Прямокутник 3"/>
          <p:cNvSpPr/>
          <p:nvPr/>
        </p:nvSpPr>
        <p:spPr>
          <a:xfrm>
            <a:off x="877661" y="1832865"/>
            <a:ext cx="4572000" cy="2742417"/>
          </a:xfrm>
          <a:prstGeom prst="rect">
            <a:avLst/>
          </a:prstGeom>
        </p:spPr>
        <p:txBody>
          <a:bodyPr>
            <a:spAutoFit/>
          </a:bodyPr>
          <a:lstStyle/>
          <a:p>
            <a:pPr defTabSz="685800">
              <a:lnSpc>
                <a:spcPct val="107000"/>
              </a:lnSpc>
              <a:spcAft>
                <a:spcPts val="600"/>
              </a:spcAft>
            </a:pPr>
            <a:r>
              <a:rPr lang="en-US" sz="15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Gray zone of law on occupied territories. The issue of the verdict and judicial solutions on occupies territories. </a:t>
            </a:r>
          </a:p>
          <a:p>
            <a:pPr defTabSz="685800">
              <a:lnSpc>
                <a:spcPct val="107000"/>
              </a:lnSpc>
              <a:spcAft>
                <a:spcPts val="600"/>
              </a:spcAft>
            </a:pPr>
            <a:endParaRPr lang="uk-UA" sz="15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lnSpc>
                <a:spcPct val="107000"/>
              </a:lnSpc>
              <a:spcAft>
                <a:spcPts val="600"/>
              </a:spcAft>
            </a:pPr>
            <a:r>
              <a:rPr lang="en-US" sz="15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Responsibilities for legal professionals “judges”, “prosecutors”, advocates. Transitional Justice approach </a:t>
            </a:r>
          </a:p>
          <a:p>
            <a:pPr defTabSz="685800">
              <a:lnSpc>
                <a:spcPct val="107000"/>
              </a:lnSpc>
              <a:spcAft>
                <a:spcPts val="600"/>
              </a:spcAft>
            </a:pPr>
            <a:endParaRPr lang="en-US" sz="15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lnSpc>
                <a:spcPct val="107000"/>
              </a:lnSpc>
              <a:spcAft>
                <a:spcPts val="600"/>
              </a:spcAft>
            </a:pPr>
            <a:r>
              <a:rPr lang="en-US" sz="1500" dirty="0">
                <a:solidFill>
                  <a:prstClr val="white"/>
                </a:solidFill>
                <a:latin typeface="Times New Roman" panose="02020603050405020304" pitchFamily="18" charset="0"/>
                <a:cs typeface="Times New Roman" panose="02020603050405020304" pitchFamily="18" charset="0"/>
              </a:rPr>
              <a:t>Penitentiary issues </a:t>
            </a:r>
            <a:endParaRPr lang="uk-UA" sz="1500" dirty="0">
              <a:solidFill>
                <a:prstClr val="white"/>
              </a:solidFill>
              <a:latin typeface="Times New Roman" panose="02020603050405020304" pitchFamily="18" charset="0"/>
              <a:cs typeface="Times New Roman" panose="02020603050405020304" pitchFamily="18" charset="0"/>
            </a:endParaRPr>
          </a:p>
          <a:p>
            <a:pPr defTabSz="685800">
              <a:lnSpc>
                <a:spcPct val="107000"/>
              </a:lnSpc>
              <a:spcAft>
                <a:spcPts val="600"/>
              </a:spcAft>
            </a:pPr>
            <a:r>
              <a:rPr lang="en-US" sz="15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Crossboarding</a:t>
            </a:r>
            <a:r>
              <a:rPr lang="en-US" sz="15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consultations </a:t>
            </a:r>
          </a:p>
          <a:p>
            <a:pPr defTabSz="685800">
              <a:lnSpc>
                <a:spcPct val="107000"/>
              </a:lnSpc>
              <a:spcAft>
                <a:spcPts val="600"/>
              </a:spcAft>
            </a:pPr>
            <a:endParaRPr lang="uk-UA" sz="135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822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Solutions</a:t>
            </a:r>
            <a:endParaRPr lang="uk-UA" dirty="0"/>
          </a:p>
        </p:txBody>
      </p:sp>
      <p:sp>
        <p:nvSpPr>
          <p:cNvPr id="3" name="Місце для вмісту 2"/>
          <p:cNvSpPr>
            <a:spLocks noGrp="1"/>
          </p:cNvSpPr>
          <p:nvPr>
            <p:ph idx="1"/>
          </p:nvPr>
        </p:nvSpPr>
        <p:spPr/>
        <p:txBody>
          <a:bodyPr>
            <a:normAutofit fontScale="92500" lnSpcReduction="10000"/>
          </a:bodyPr>
          <a:lstStyle/>
          <a:p>
            <a:r>
              <a:rPr lang="en-US" dirty="0"/>
              <a:t>S</a:t>
            </a:r>
            <a:r>
              <a:rPr lang="uk-UA" dirty="0" err="1"/>
              <a:t>trategic</a:t>
            </a:r>
            <a:r>
              <a:rPr lang="uk-UA" dirty="0"/>
              <a:t> </a:t>
            </a:r>
            <a:r>
              <a:rPr lang="uk-UA" dirty="0" err="1"/>
              <a:t>litigation</a:t>
            </a:r>
            <a:endParaRPr lang="uk-UA" dirty="0"/>
          </a:p>
          <a:p>
            <a:r>
              <a:rPr lang="en-US" dirty="0"/>
              <a:t>The issue of the mechanism for collecting information about destroyed property through "DIYA" and what nuances there may be regarding compensation was also analyzed </a:t>
            </a:r>
            <a:r>
              <a:rPr lang="en-US" u="sng" dirty="0">
                <a:hlinkClick r:id="rId2"/>
              </a:rPr>
              <a:t>https://helsinki.org.ua/articles/kompensatsiia-na-vidnovlennia-zruynovanoho-mayna-ta-infrastruktury-v-dodatku-diia-iak-tse-pratsiuvatyme/</a:t>
            </a:r>
            <a:endParaRPr lang="uk-UA" dirty="0"/>
          </a:p>
          <a:p>
            <a:r>
              <a:rPr lang="en-US" dirty="0"/>
              <a:t> Legislation</a:t>
            </a:r>
            <a:endParaRPr lang="uk-UA" dirty="0"/>
          </a:p>
          <a:p>
            <a:r>
              <a:rPr lang="en-US" dirty="0"/>
              <a:t>Based on the practical information from victims of the military conflict received through the reception center, a legal analysis of the draft laws submitted on this issue was made. For example, regarding the draft law No. 5177 </a:t>
            </a:r>
            <a:r>
              <a:rPr lang="en-US" u="sng" dirty="0">
                <a:hlinkClick r:id="rId3"/>
              </a:rPr>
              <a:t>https://helsinki.org.ua/articles/kompensatsiia-za-porusheni-pravo-vlasnosti-ta-rechovi-prava-postrazhdalykh-vnaslidok-zbroynoi-ahresii-rf-pravovyy-vysnovok-uhspl-shchodo-zakonoproiektu-5177/</a:t>
            </a:r>
            <a:endParaRPr lang="uk-UA" dirty="0"/>
          </a:p>
          <a:p>
            <a:endParaRPr lang="uk-UA" dirty="0"/>
          </a:p>
        </p:txBody>
      </p:sp>
    </p:spTree>
    <p:extLst>
      <p:ext uri="{BB962C8B-B14F-4D97-AF65-F5344CB8AC3E}">
        <p14:creationId xmlns:p14="http://schemas.microsoft.com/office/powerpoint/2010/main" val="2212711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E8B4680D-8C89-38CB-6F20-23C92A827F48}"/>
              </a:ext>
            </a:extLst>
          </p:cNvPr>
          <p:cNvSpPr>
            <a:spLocks noGrp="1" noChangeArrowheads="1"/>
          </p:cNvSpPr>
          <p:nvPr>
            <p:ph type="title"/>
          </p:nvPr>
        </p:nvSpPr>
        <p:spPr>
          <a:xfrm>
            <a:off x="1485900" y="208360"/>
            <a:ext cx="6172200" cy="419100"/>
          </a:xfrm>
        </p:spPr>
        <p:txBody>
          <a:bodyPr/>
          <a:lstStyle/>
          <a:p>
            <a:pPr algn="ctr" eaLnBrk="1" fontAlgn="auto" hangingPunct="1">
              <a:spcAft>
                <a:spcPts val="0"/>
              </a:spcAft>
              <a:defRPr/>
            </a:pPr>
            <a:r>
              <a:rPr lang="sr-Latn-CS" altLang="en-US" sz="2100" b="1" dirty="0">
                <a:latin typeface="Georgia" pitchFamily="18" charset="0"/>
              </a:rPr>
              <a:t> </a:t>
            </a:r>
            <a:r>
              <a:rPr lang="sr-Latn-CS" altLang="en-US" sz="1800" b="1" i="1" dirty="0">
                <a:latin typeface="Georgia" pitchFamily="18" charset="0"/>
              </a:rPr>
              <a:t>UNDP and free legal aid</a:t>
            </a:r>
            <a:endParaRPr lang="en-US" altLang="en-US" sz="1800" b="1" i="1" dirty="0">
              <a:latin typeface="Georgia" pitchFamily="18" charset="0"/>
            </a:endParaRPr>
          </a:p>
        </p:txBody>
      </p:sp>
      <p:sp>
        <p:nvSpPr>
          <p:cNvPr id="4100" name="Rectangle 3">
            <a:extLst>
              <a:ext uri="{FF2B5EF4-FFF2-40B4-BE49-F238E27FC236}">
                <a16:creationId xmlns:a16="http://schemas.microsoft.com/office/drawing/2014/main" id="{B0708ECD-8BD4-F26F-4E24-37466006A26D}"/>
              </a:ext>
            </a:extLst>
          </p:cNvPr>
          <p:cNvSpPr>
            <a:spLocks noGrp="1" noChangeArrowheads="1"/>
          </p:cNvSpPr>
          <p:nvPr>
            <p:ph idx="1"/>
          </p:nvPr>
        </p:nvSpPr>
        <p:spPr>
          <a:xfrm>
            <a:off x="1494235" y="681038"/>
            <a:ext cx="5993606" cy="3917156"/>
          </a:xfrm>
        </p:spPr>
        <p:txBody>
          <a:bodyPr rtlCol="0">
            <a:normAutofit/>
          </a:bodyPr>
          <a:lstStyle/>
          <a:p>
            <a:pPr marL="428625" indent="-428625" eaLnBrk="1" fontAlgn="auto" hangingPunct="1">
              <a:lnSpc>
                <a:spcPct val="80000"/>
              </a:lnSpc>
              <a:spcAft>
                <a:spcPts val="0"/>
              </a:spcAft>
              <a:buNone/>
              <a:defRPr/>
            </a:pPr>
            <a:endParaRPr lang="sr-Latn-CS" altLang="en-US" sz="1200" i="1" u="sng" dirty="0"/>
          </a:p>
          <a:p>
            <a:pPr marL="171450" algn="just">
              <a:lnSpc>
                <a:spcPct val="107000"/>
              </a:lnSpc>
              <a:spcAft>
                <a:spcPts val="0"/>
              </a:spcAft>
              <a:defRPr/>
            </a:pPr>
            <a:r>
              <a:rPr lang="en-GB" sz="1500" b="1" dirty="0">
                <a:ea typeface="Calibri" panose="020F0502020204030204" pitchFamily="34" charset="0"/>
                <a:cs typeface="Times New Roman" panose="02020603050405020304" pitchFamily="18" charset="0"/>
              </a:rPr>
              <a:t>The 2030 Agenda for Sustainable Development</a:t>
            </a:r>
            <a:r>
              <a:rPr lang="en-GB" sz="1500" dirty="0">
                <a:ea typeface="Calibri" panose="020F0502020204030204" pitchFamily="34" charset="0"/>
                <a:cs typeface="Times New Roman" panose="02020603050405020304" pitchFamily="18" charset="0"/>
              </a:rPr>
              <a:t>: peaceful, just, and inclusive societies which provide equal access to justice and are based on respect for human rights</a:t>
            </a:r>
          </a:p>
          <a:p>
            <a:pPr marL="171450" algn="just">
              <a:lnSpc>
                <a:spcPct val="107000"/>
              </a:lnSpc>
              <a:spcBef>
                <a:spcPts val="0"/>
              </a:spcBef>
              <a:spcAft>
                <a:spcPts val="600"/>
              </a:spcAft>
              <a:defRPr/>
            </a:pPr>
            <a:r>
              <a:rPr lang="en-GB" sz="1500" dirty="0">
                <a:ea typeface="Calibri" panose="020F0502020204030204" pitchFamily="34" charset="0"/>
                <a:cs typeface="Times New Roman" panose="02020603050405020304" pitchFamily="18" charset="0"/>
              </a:rPr>
              <a:t> </a:t>
            </a:r>
            <a:r>
              <a:rPr lang="en-GB" sz="1500" b="1" dirty="0">
                <a:ea typeface="Calibri" panose="020F0502020204030204" pitchFamily="34" charset="0"/>
                <a:cs typeface="Times New Roman" panose="02020603050405020304" pitchFamily="18" charset="0"/>
              </a:rPr>
              <a:t>SDG 16, target 3</a:t>
            </a:r>
            <a:r>
              <a:rPr lang="en-GB" sz="1500" dirty="0">
                <a:ea typeface="Calibri" panose="020F0502020204030204" pitchFamily="34" charset="0"/>
                <a:cs typeface="Times New Roman" panose="02020603050405020304" pitchFamily="18" charset="0"/>
              </a:rPr>
              <a:t>: ensuring access to justice for all in achieving sustainable development </a:t>
            </a:r>
          </a:p>
          <a:p>
            <a:pPr marL="171450" algn="just">
              <a:lnSpc>
                <a:spcPct val="107000"/>
              </a:lnSpc>
              <a:spcAft>
                <a:spcPts val="600"/>
              </a:spcAft>
              <a:defRPr/>
            </a:pPr>
            <a:r>
              <a:rPr lang="en-GB" sz="1500" dirty="0">
                <a:ea typeface="Calibri" panose="020F0502020204030204" pitchFamily="34" charset="0"/>
                <a:cs typeface="Times New Roman" panose="02020603050405020304" pitchFamily="18" charset="0"/>
              </a:rPr>
              <a:t>Instrumental for </a:t>
            </a:r>
            <a:r>
              <a:rPr lang="sr-Latn-RS" sz="1500" dirty="0">
                <a:ea typeface="Calibri" panose="020F0502020204030204" pitchFamily="34" charset="0"/>
                <a:cs typeface="Times New Roman" panose="02020603050405020304" pitchFamily="18" charset="0"/>
              </a:rPr>
              <a:t>the </a:t>
            </a:r>
            <a:r>
              <a:rPr lang="en-GB" sz="1500" dirty="0">
                <a:ea typeface="Times New Roman" panose="02020603050405020304" pitchFamily="18" charset="0"/>
                <a:cs typeface="Times New Roman" panose="02020603050405020304" pitchFamily="18" charset="0"/>
              </a:rPr>
              <a:t>Humanitarian-Development-Peace nexus </a:t>
            </a:r>
            <a:r>
              <a:rPr lang="en-GB" sz="1500" dirty="0">
                <a:ea typeface="Calibri" panose="020F0502020204030204" pitchFamily="34" charset="0"/>
                <a:cs typeface="Times New Roman" panose="02020603050405020304" pitchFamily="18" charset="0"/>
              </a:rPr>
              <a:t>and UNDP’s people-</a:t>
            </a:r>
            <a:r>
              <a:rPr lang="en-GB" sz="1500" dirty="0" err="1">
                <a:ea typeface="Calibri" panose="020F0502020204030204" pitchFamily="34" charset="0"/>
                <a:cs typeface="Times New Roman" panose="02020603050405020304" pitchFamily="18" charset="0"/>
              </a:rPr>
              <a:t>centered</a:t>
            </a:r>
            <a:r>
              <a:rPr lang="en-GB" sz="1500" dirty="0">
                <a:ea typeface="Calibri" panose="020F0502020204030204" pitchFamily="34" charset="0"/>
                <a:cs typeface="Times New Roman" panose="02020603050405020304" pitchFamily="18" charset="0"/>
              </a:rPr>
              <a:t> approach</a:t>
            </a:r>
            <a:r>
              <a:rPr lang="sr-Latn-RS" sz="1500" dirty="0">
                <a:ea typeface="Calibri" panose="020F0502020204030204" pitchFamily="34" charset="0"/>
                <a:cs typeface="Times New Roman" panose="02020603050405020304" pitchFamily="18" charset="0"/>
              </a:rPr>
              <a:t>, incl.</a:t>
            </a:r>
            <a:r>
              <a:rPr lang="en-GB" sz="1500" dirty="0">
                <a:ea typeface="Calibri" panose="020F0502020204030204" pitchFamily="34" charset="0"/>
                <a:cs typeface="Times New Roman" panose="02020603050405020304" pitchFamily="18" charset="0"/>
              </a:rPr>
              <a:t> in helping those impacted by conflicts and human rights violations  </a:t>
            </a:r>
          </a:p>
          <a:p>
            <a:pPr marL="171450" algn="just">
              <a:lnSpc>
                <a:spcPct val="107000"/>
              </a:lnSpc>
              <a:spcAft>
                <a:spcPts val="0"/>
              </a:spcAft>
              <a:defRPr/>
            </a:pPr>
            <a:r>
              <a:rPr lang="en-GB" sz="1500" dirty="0">
                <a:ea typeface="Calibri" panose="020F0502020204030204" pitchFamily="34" charset="0"/>
                <a:cs typeface="Times New Roman" panose="02020603050405020304" pitchFamily="18" charset="0"/>
              </a:rPr>
              <a:t>Development of legal aid systems</a:t>
            </a:r>
            <a:r>
              <a:rPr lang="sr-Latn-RS" sz="1500" dirty="0">
                <a:ea typeface="Calibri" panose="020F0502020204030204" pitchFamily="34" charset="0"/>
                <a:cs typeface="Times New Roman" panose="02020603050405020304" pitchFamily="18" charset="0"/>
              </a:rPr>
              <a:t> in UNDP’s work</a:t>
            </a:r>
            <a:r>
              <a:rPr lang="en-GB" sz="1500" dirty="0">
                <a:ea typeface="Calibri" panose="020F0502020204030204" pitchFamily="34" charset="0"/>
                <a:cs typeface="Times New Roman" panose="02020603050405020304" pitchFamily="18" charset="0"/>
              </a:rPr>
              <a:t>: </a:t>
            </a:r>
            <a:endParaRPr lang="sr-Latn-RS" sz="1500" dirty="0">
              <a:ea typeface="Calibri" panose="020F0502020204030204" pitchFamily="34" charset="0"/>
              <a:cs typeface="Times New Roman" panose="02020603050405020304" pitchFamily="18" charset="0"/>
            </a:endParaRPr>
          </a:p>
          <a:p>
            <a:pPr lvl="1" indent="-257175" algn="just">
              <a:lnSpc>
                <a:spcPct val="107000"/>
              </a:lnSpc>
              <a:spcBef>
                <a:spcPts val="0"/>
              </a:spcBef>
              <a:spcAft>
                <a:spcPts val="0"/>
              </a:spcAft>
              <a:buFont typeface="Wingdings" panose="05000000000000000000" pitchFamily="2" charset="2"/>
              <a:buChar char="Ø"/>
              <a:defRPr/>
            </a:pPr>
            <a:r>
              <a:rPr lang="en-GB" sz="1350" dirty="0">
                <a:ea typeface="Calibri" panose="020F0502020204030204" pitchFamily="34" charset="0"/>
                <a:cs typeface="Times New Roman" panose="02020603050405020304" pitchFamily="18" charset="0"/>
              </a:rPr>
              <a:t>direct goal</a:t>
            </a:r>
            <a:endParaRPr lang="sr-Latn-RS" sz="1350" dirty="0">
              <a:ea typeface="Calibri" panose="020F0502020204030204" pitchFamily="34" charset="0"/>
              <a:cs typeface="Times New Roman" panose="02020603050405020304" pitchFamily="18" charset="0"/>
            </a:endParaRPr>
          </a:p>
          <a:p>
            <a:pPr lvl="1" indent="-257175" algn="just">
              <a:lnSpc>
                <a:spcPct val="107000"/>
              </a:lnSpc>
              <a:spcBef>
                <a:spcPts val="0"/>
              </a:spcBef>
              <a:spcAft>
                <a:spcPts val="600"/>
              </a:spcAft>
              <a:buFont typeface="Wingdings" panose="05000000000000000000" pitchFamily="2" charset="2"/>
              <a:buChar char="Ø"/>
              <a:defRPr/>
            </a:pPr>
            <a:r>
              <a:rPr lang="en-GB" sz="1350" dirty="0">
                <a:ea typeface="Calibri" panose="020F0502020204030204" pitchFamily="34" charset="0"/>
                <a:cs typeface="Times New Roman" panose="02020603050405020304" pitchFamily="18" charset="0"/>
              </a:rPr>
              <a:t>a tool for achieving other goals (poverty reduction, gender equality and women empowerment, services for vulnerable groups, human rights protection, transitional justice, etc.) </a:t>
            </a:r>
          </a:p>
          <a:p>
            <a:pPr marL="428625" indent="-428625" algn="ctr" eaLnBrk="1" fontAlgn="auto" hangingPunct="1">
              <a:lnSpc>
                <a:spcPct val="80000"/>
              </a:lnSpc>
              <a:spcAft>
                <a:spcPts val="0"/>
              </a:spcAft>
              <a:buNone/>
              <a:defRPr/>
            </a:pPr>
            <a:endParaRPr lang="sr-Latn-CS" altLang="en-US" sz="900" i="1" dirty="0"/>
          </a:p>
        </p:txBody>
      </p:sp>
      <p:sp>
        <p:nvSpPr>
          <p:cNvPr id="2" name="Slide Number Placeholder 5">
            <a:extLst>
              <a:ext uri="{FF2B5EF4-FFF2-40B4-BE49-F238E27FC236}">
                <a16:creationId xmlns:a16="http://schemas.microsoft.com/office/drawing/2014/main" id="{B02B8EF3-109F-2A3B-025A-E6489206F300}"/>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1650">
                <a:solidFill>
                  <a:schemeClr val="tx1"/>
                </a:solidFill>
                <a:latin typeface="Calibri" panose="020F0502020204030204" pitchFamily="34" charset="0"/>
              </a:defRPr>
            </a:lvl1pPr>
            <a:lvl2pPr marL="557213" indent="-214313">
              <a:spcBef>
                <a:spcPct val="20000"/>
              </a:spcBef>
              <a:buClr>
                <a:schemeClr val="accent2"/>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0BD0D9"/>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10CF9B"/>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7CCA62"/>
              </a:buClr>
              <a:buFont typeface="Arial" panose="020B0604020202020204" pitchFamily="34" charset="0"/>
              <a:buChar char="•"/>
              <a:defRPr sz="1050">
                <a:solidFill>
                  <a:schemeClr val="tx1"/>
                </a:solidFill>
                <a:latin typeface="Calibri" panose="020F0502020204030204" pitchFamily="34" charset="0"/>
              </a:defRPr>
            </a:lvl5pPr>
            <a:lvl6pPr marL="18859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6pPr>
            <a:lvl7pPr marL="22288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7pPr>
            <a:lvl8pPr marL="25717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8pPr>
            <a:lvl9pPr marL="29146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9pPr>
          </a:lstStyle>
          <a:p>
            <a:pPr defTabSz="685800" fontAlgn="base">
              <a:spcBef>
                <a:spcPct val="0"/>
              </a:spcBef>
              <a:spcAft>
                <a:spcPct val="0"/>
              </a:spcAft>
              <a:buClrTx/>
              <a:buNone/>
            </a:pPr>
            <a:fld id="{42D35156-8FF2-4573-A2BD-378BA5A9800A}" type="slidenum">
              <a:rPr lang="en-US" altLang="en-US" sz="1350">
                <a:solidFill>
                  <a:srgbClr val="FFFFFF"/>
                </a:solidFill>
                <a:latin typeface="Arial" panose="020B0604020202020204" pitchFamily="34" charset="0"/>
                <a:cs typeface="Arial" panose="020B0604020202020204" pitchFamily="34" charset="0"/>
              </a:rPr>
              <a:pPr defTabSz="685800" fontAlgn="base">
                <a:spcBef>
                  <a:spcPct val="0"/>
                </a:spcBef>
                <a:spcAft>
                  <a:spcPct val="0"/>
                </a:spcAft>
                <a:buClrTx/>
                <a:buNone/>
              </a:pPr>
              <a:t>27</a:t>
            </a:fld>
            <a:endParaRPr lang="en-US" altLang="en-US" sz="135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8952DFD9-7416-A5B1-D2D2-C60DACE111D7}"/>
              </a:ext>
            </a:extLst>
          </p:cNvPr>
          <p:cNvSpPr>
            <a:spLocks noGrp="1" noChangeArrowheads="1"/>
          </p:cNvSpPr>
          <p:nvPr>
            <p:ph type="title"/>
          </p:nvPr>
        </p:nvSpPr>
        <p:spPr>
          <a:xfrm>
            <a:off x="1485900" y="208360"/>
            <a:ext cx="6172200" cy="472678"/>
          </a:xfrm>
        </p:spPr>
        <p:txBody>
          <a:bodyPr/>
          <a:lstStyle/>
          <a:p>
            <a:pPr algn="ctr" eaLnBrk="1" fontAlgn="auto" hangingPunct="1">
              <a:spcAft>
                <a:spcPts val="0"/>
              </a:spcAft>
              <a:defRPr/>
            </a:pPr>
            <a:r>
              <a:rPr lang="en-US" altLang="en-US" sz="1800" b="1" i="1" dirty="0">
                <a:latin typeface="Georgia" pitchFamily="18" charset="0"/>
              </a:rPr>
              <a:t>Ukraine</a:t>
            </a:r>
            <a:r>
              <a:rPr lang="sr-Latn-RS" altLang="en-US" sz="1800" b="1" i="1" dirty="0">
                <a:latin typeface="Georgia" pitchFamily="18" charset="0"/>
              </a:rPr>
              <a:t>, war, and free legal aid (FLA)</a:t>
            </a:r>
            <a:endParaRPr lang="en-US" altLang="en-US" sz="1650" b="1" i="1" dirty="0">
              <a:latin typeface="Georgia" pitchFamily="18" charset="0"/>
            </a:endParaRPr>
          </a:p>
        </p:txBody>
      </p:sp>
      <p:sp>
        <p:nvSpPr>
          <p:cNvPr id="5124" name="Rectangle 3">
            <a:extLst>
              <a:ext uri="{FF2B5EF4-FFF2-40B4-BE49-F238E27FC236}">
                <a16:creationId xmlns:a16="http://schemas.microsoft.com/office/drawing/2014/main" id="{0E7D9F06-6FFB-2A33-FAF6-05B3E8BC249F}"/>
              </a:ext>
            </a:extLst>
          </p:cNvPr>
          <p:cNvSpPr>
            <a:spLocks noGrp="1" noChangeArrowheads="1"/>
          </p:cNvSpPr>
          <p:nvPr>
            <p:ph idx="1"/>
          </p:nvPr>
        </p:nvSpPr>
        <p:spPr>
          <a:xfrm>
            <a:off x="1439466" y="844153"/>
            <a:ext cx="6056709" cy="3995738"/>
          </a:xfrm>
        </p:spPr>
        <p:txBody>
          <a:bodyPr rtlCol="0">
            <a:noAutofit/>
          </a:bodyPr>
          <a:lstStyle/>
          <a:p>
            <a:pPr>
              <a:defRPr/>
            </a:pPr>
            <a:r>
              <a:rPr lang="en-GB" sz="1350" dirty="0"/>
              <a:t>Well developed </a:t>
            </a:r>
            <a:r>
              <a:rPr lang="sr-Latn-RS" sz="1350" dirty="0"/>
              <a:t>FLA</a:t>
            </a:r>
            <a:r>
              <a:rPr lang="en-GB" sz="1350" dirty="0"/>
              <a:t> (hybrid – dedicated state authorities, contracted lawyers</a:t>
            </a:r>
            <a:r>
              <a:rPr lang="sr-Latn-RS" sz="1350" dirty="0"/>
              <a:t>; co-operation with </a:t>
            </a:r>
            <a:r>
              <a:rPr lang="en-GB" sz="1350" dirty="0"/>
              <a:t>CSOs); broad range of potential beneficiaries; IDPs, war veterans, victims of CRSV, torture and ill-treat</a:t>
            </a:r>
            <a:r>
              <a:rPr lang="sr-Latn-RS" sz="1350" dirty="0"/>
              <a:t>ment added as categories</a:t>
            </a:r>
            <a:endParaRPr lang="en-GB" sz="1350" dirty="0"/>
          </a:p>
          <a:p>
            <a:pPr>
              <a:spcBef>
                <a:spcPts val="0"/>
              </a:spcBef>
              <a:defRPr/>
            </a:pPr>
            <a:endParaRPr lang="en-GB" sz="1200" dirty="0"/>
          </a:p>
          <a:p>
            <a:pPr>
              <a:spcBef>
                <a:spcPts val="0"/>
              </a:spcBef>
              <a:spcAft>
                <a:spcPts val="450"/>
              </a:spcAft>
              <a:buFont typeface="Wingdings" panose="05000000000000000000" pitchFamily="2" charset="2"/>
              <a:buChar char="v"/>
              <a:defRPr/>
            </a:pPr>
            <a:r>
              <a:rPr lang="en-GB" sz="1350" i="1" dirty="0"/>
              <a:t>Since 2014</a:t>
            </a:r>
            <a:r>
              <a:rPr lang="sr-Latn-RS" sz="1350" i="1" dirty="0"/>
              <a:t> -</a:t>
            </a:r>
            <a:r>
              <a:rPr lang="en-GB" sz="1350" i="1" dirty="0"/>
              <a:t> territorially limited armed conflict </a:t>
            </a:r>
            <a:r>
              <a:rPr lang="en-GB" sz="1350" dirty="0"/>
              <a:t>(Donetsk and Luhansk, occupation of Crimea)</a:t>
            </a:r>
            <a:endParaRPr lang="sr-Latn-RS" sz="1350" dirty="0"/>
          </a:p>
          <a:p>
            <a:pPr marL="308372" lvl="1" indent="0">
              <a:buNone/>
              <a:defRPr/>
            </a:pPr>
            <a:r>
              <a:rPr lang="en-GB" sz="1200" u="sng" dirty="0"/>
              <a:t>In 2021</a:t>
            </a:r>
            <a:r>
              <a:rPr lang="en-GB" sz="1200" dirty="0"/>
              <a:t>: 33 000 cases - involving low-income individuals, 10 000 - people with disabilities, 5 500 - IDP cases, 29 000 - military personnel or combatants; 59% of clients were women</a:t>
            </a:r>
          </a:p>
          <a:p>
            <a:pPr marL="85725" indent="0">
              <a:buNone/>
              <a:defRPr/>
            </a:pPr>
            <a:endParaRPr lang="en-GB" sz="1200" dirty="0"/>
          </a:p>
          <a:p>
            <a:pPr>
              <a:buFont typeface="Wingdings" panose="05000000000000000000" pitchFamily="2" charset="2"/>
              <a:buChar char="v"/>
              <a:defRPr/>
            </a:pPr>
            <a:r>
              <a:rPr lang="en-GB" sz="1350" i="1" dirty="0"/>
              <a:t>Since 24 Feb 2022</a:t>
            </a:r>
            <a:r>
              <a:rPr lang="sr-Latn-RS" sz="1350" i="1" dirty="0"/>
              <a:t> -</a:t>
            </a:r>
            <a:r>
              <a:rPr lang="en-GB" sz="1350" i="1" dirty="0"/>
              <a:t> full scale invasion</a:t>
            </a:r>
            <a:endParaRPr lang="en-GB" sz="1350" dirty="0"/>
          </a:p>
          <a:p>
            <a:pPr lvl="1">
              <a:defRPr/>
            </a:pPr>
            <a:r>
              <a:rPr lang="sr-Latn-RS" sz="1200" b="1" i="1" u="sng" dirty="0"/>
              <a:t>Main c</a:t>
            </a:r>
            <a:r>
              <a:rPr lang="en-GB" sz="1200" b="1" i="1" u="sng" dirty="0" err="1"/>
              <a:t>hallenges</a:t>
            </a:r>
            <a:r>
              <a:rPr lang="en-GB" sz="1200" dirty="0"/>
              <a:t>: extreme systemic stress, ongoing destruction </a:t>
            </a:r>
            <a:r>
              <a:rPr lang="sr-Latn-RS" sz="1200" dirty="0"/>
              <a:t>scale </a:t>
            </a:r>
            <a:r>
              <a:rPr lang="en-GB" sz="1200" dirty="0"/>
              <a:t>(loss of life, torture, CRSV,, loss </a:t>
            </a:r>
            <a:r>
              <a:rPr lang="sr-Latn-RS" sz="1200" dirty="0"/>
              <a:t>of </a:t>
            </a:r>
            <a:r>
              <a:rPr lang="en-GB" sz="1200" dirty="0"/>
              <a:t>property, livelihoods, documentation, etc.); IDPs, refugees, victims of the conflict; competing needs (defence and security as priorities); martial law</a:t>
            </a:r>
          </a:p>
          <a:p>
            <a:pPr lvl="1">
              <a:spcAft>
                <a:spcPts val="900"/>
              </a:spcAft>
              <a:defRPr/>
            </a:pPr>
            <a:r>
              <a:rPr lang="sr-Latn-RS" sz="1200" b="1" i="1" u="sng" dirty="0"/>
              <a:t>Comparative advantages</a:t>
            </a:r>
            <a:r>
              <a:rPr lang="sr-Latn-RS" sz="1200" dirty="0"/>
              <a:t>: f</a:t>
            </a:r>
            <a:r>
              <a:rPr lang="en-GB" sz="1200" dirty="0" err="1"/>
              <a:t>unctional</a:t>
            </a:r>
            <a:r>
              <a:rPr lang="en-GB" sz="1200" dirty="0"/>
              <a:t> and resilient institutions and FLA, </a:t>
            </a:r>
            <a:r>
              <a:rPr lang="sr-Latn-RS" sz="1200" dirty="0"/>
              <a:t>e</a:t>
            </a:r>
            <a:r>
              <a:rPr lang="en-GB" sz="1200" dirty="0" err="1"/>
              <a:t>xperience</a:t>
            </a:r>
            <a:r>
              <a:rPr lang="sr-Latn-RS" sz="1200" dirty="0"/>
              <a:t> </a:t>
            </a:r>
            <a:r>
              <a:rPr lang="en-GB" sz="1200" dirty="0"/>
              <a:t>since 2014, political commitment, strong social contract, EU </a:t>
            </a:r>
            <a:r>
              <a:rPr lang="sr-Latn-RS" sz="1200" dirty="0"/>
              <a:t>accession, quick </a:t>
            </a:r>
            <a:r>
              <a:rPr lang="en-GB" sz="1200" dirty="0"/>
              <a:t>international support</a:t>
            </a:r>
            <a:endParaRPr lang="sr-Latn-RS" sz="1200" dirty="0"/>
          </a:p>
          <a:p>
            <a:pPr lvl="1">
              <a:defRPr/>
            </a:pPr>
            <a:r>
              <a:rPr lang="en-GB" sz="1200" dirty="0"/>
              <a:t>FLA continues to perform</a:t>
            </a:r>
            <a:r>
              <a:rPr lang="sr-Latn-RS" sz="1200" dirty="0"/>
              <a:t>; </a:t>
            </a:r>
            <a:r>
              <a:rPr lang="en-GB" sz="1200" dirty="0"/>
              <a:t>78 % of general population and 83 % IDP</a:t>
            </a:r>
            <a:r>
              <a:rPr lang="sr-Latn-RS" sz="1200" dirty="0"/>
              <a:t>s</a:t>
            </a:r>
            <a:r>
              <a:rPr lang="en-GB" sz="1200" dirty="0"/>
              <a:t> rank satisfaction with FLA system highly </a:t>
            </a:r>
            <a:r>
              <a:rPr lang="sr-Latn-RS" sz="1200" dirty="0"/>
              <a:t>(</a:t>
            </a:r>
            <a:r>
              <a:rPr lang="en-GB" sz="1200" dirty="0"/>
              <a:t>Nov 2022 survey, UN Recovery and Peacebuilding Programme).</a:t>
            </a:r>
          </a:p>
        </p:txBody>
      </p:sp>
      <p:sp>
        <p:nvSpPr>
          <p:cNvPr id="2" name="Slide Number Placeholder 5">
            <a:extLst>
              <a:ext uri="{FF2B5EF4-FFF2-40B4-BE49-F238E27FC236}">
                <a16:creationId xmlns:a16="http://schemas.microsoft.com/office/drawing/2014/main" id="{F9875483-A611-0E47-7655-660144B138BE}"/>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1650">
                <a:solidFill>
                  <a:schemeClr val="tx1"/>
                </a:solidFill>
                <a:latin typeface="Calibri" panose="020F0502020204030204" pitchFamily="34" charset="0"/>
              </a:defRPr>
            </a:lvl1pPr>
            <a:lvl2pPr marL="557213" indent="-214313">
              <a:spcBef>
                <a:spcPct val="20000"/>
              </a:spcBef>
              <a:buClr>
                <a:schemeClr val="accent2"/>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0BD0D9"/>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10CF9B"/>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7CCA62"/>
              </a:buClr>
              <a:buFont typeface="Arial" panose="020B0604020202020204" pitchFamily="34" charset="0"/>
              <a:buChar char="•"/>
              <a:defRPr sz="1050">
                <a:solidFill>
                  <a:schemeClr val="tx1"/>
                </a:solidFill>
                <a:latin typeface="Calibri" panose="020F0502020204030204" pitchFamily="34" charset="0"/>
              </a:defRPr>
            </a:lvl5pPr>
            <a:lvl6pPr marL="18859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6pPr>
            <a:lvl7pPr marL="22288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7pPr>
            <a:lvl8pPr marL="25717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8pPr>
            <a:lvl9pPr marL="29146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9pPr>
          </a:lstStyle>
          <a:p>
            <a:pPr defTabSz="685800" fontAlgn="base">
              <a:spcBef>
                <a:spcPct val="0"/>
              </a:spcBef>
              <a:spcAft>
                <a:spcPct val="0"/>
              </a:spcAft>
              <a:buClrTx/>
              <a:buNone/>
            </a:pPr>
            <a:fld id="{747428BF-94B3-4F8B-A67A-9C622CDDC327}" type="slidenum">
              <a:rPr lang="en-US" altLang="en-US" sz="1350">
                <a:solidFill>
                  <a:srgbClr val="FFFFFF"/>
                </a:solidFill>
                <a:latin typeface="Arial" panose="020B0604020202020204" pitchFamily="34" charset="0"/>
                <a:cs typeface="Arial" panose="020B0604020202020204" pitchFamily="34" charset="0"/>
              </a:rPr>
              <a:pPr defTabSz="685800" fontAlgn="base">
                <a:spcBef>
                  <a:spcPct val="0"/>
                </a:spcBef>
                <a:spcAft>
                  <a:spcPct val="0"/>
                </a:spcAft>
                <a:buClrTx/>
                <a:buNone/>
              </a:pPr>
              <a:t>28</a:t>
            </a:fld>
            <a:endParaRPr lang="en-US" altLang="en-US" sz="135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185E8F7B-9AD4-EFA1-53FB-C7F748567B14}"/>
              </a:ext>
            </a:extLst>
          </p:cNvPr>
          <p:cNvSpPr>
            <a:spLocks noGrp="1" noChangeArrowheads="1"/>
          </p:cNvSpPr>
          <p:nvPr>
            <p:ph type="title"/>
          </p:nvPr>
        </p:nvSpPr>
        <p:spPr>
          <a:xfrm>
            <a:off x="1485900" y="208360"/>
            <a:ext cx="6172200" cy="472678"/>
          </a:xfrm>
        </p:spPr>
        <p:txBody>
          <a:bodyPr/>
          <a:lstStyle/>
          <a:p>
            <a:pPr algn="ctr" eaLnBrk="1" fontAlgn="auto" hangingPunct="1">
              <a:spcAft>
                <a:spcPts val="0"/>
              </a:spcAft>
              <a:defRPr/>
            </a:pPr>
            <a:r>
              <a:rPr lang="en-US" altLang="en-US" sz="1800" b="1" i="1" dirty="0">
                <a:latin typeface="Georgia" pitchFamily="18" charset="0"/>
              </a:rPr>
              <a:t>UNDP support to free legal aid system in Ukraine</a:t>
            </a:r>
            <a:endParaRPr lang="en-US" altLang="en-US" sz="1650" b="1" i="1" dirty="0">
              <a:latin typeface="Georgia" pitchFamily="18" charset="0"/>
            </a:endParaRPr>
          </a:p>
        </p:txBody>
      </p:sp>
      <p:sp>
        <p:nvSpPr>
          <p:cNvPr id="6147" name="Rectangle 3">
            <a:extLst>
              <a:ext uri="{FF2B5EF4-FFF2-40B4-BE49-F238E27FC236}">
                <a16:creationId xmlns:a16="http://schemas.microsoft.com/office/drawing/2014/main" id="{66BF0468-3AE3-24EB-ACE1-7989CBC50D97}"/>
              </a:ext>
            </a:extLst>
          </p:cNvPr>
          <p:cNvSpPr>
            <a:spLocks noGrp="1"/>
          </p:cNvSpPr>
          <p:nvPr>
            <p:ph idx="1"/>
          </p:nvPr>
        </p:nvSpPr>
        <p:spPr>
          <a:xfrm>
            <a:off x="1439466" y="844154"/>
            <a:ext cx="6056709" cy="3752850"/>
          </a:xfrm>
        </p:spPr>
        <p:txBody>
          <a:bodyPr/>
          <a:lstStyle/>
          <a:p>
            <a:pPr marL="85725" indent="0">
              <a:lnSpc>
                <a:spcPct val="107000"/>
              </a:lnSpc>
              <a:spcAft>
                <a:spcPts val="600"/>
              </a:spcAft>
              <a:buNone/>
            </a:pPr>
            <a:r>
              <a:rPr lang="en-GB" altLang="en-US" sz="1500">
                <a:solidFill>
                  <a:srgbClr val="002060"/>
                </a:solidFill>
                <a:ea typeface="Times New Roman" panose="02020603050405020304" pitchFamily="18" charset="0"/>
                <a:cs typeface="Calibri" panose="020F0502020204030204" pitchFamily="34" charset="0"/>
              </a:rPr>
              <a:t>Working with </a:t>
            </a:r>
            <a:r>
              <a:rPr lang="en-GB" altLang="en-US" sz="1500" b="1" i="1">
                <a:solidFill>
                  <a:srgbClr val="002060"/>
                </a:solidFill>
                <a:ea typeface="Times New Roman" panose="02020603050405020304" pitchFamily="18" charset="0"/>
                <a:cs typeface="Calibri" panose="020F0502020204030204" pitchFamily="34" charset="0"/>
              </a:rPr>
              <a:t>national authorities </a:t>
            </a:r>
            <a:r>
              <a:rPr lang="en-GB" altLang="en-US" sz="1500">
                <a:solidFill>
                  <a:srgbClr val="002060"/>
                </a:solidFill>
                <a:ea typeface="Times New Roman" panose="02020603050405020304" pitchFamily="18" charset="0"/>
                <a:cs typeface="Calibri" panose="020F0502020204030204" pitchFamily="34" charset="0"/>
              </a:rPr>
              <a:t>on delivery of legal aid services to conflict-affected population (</a:t>
            </a:r>
            <a:r>
              <a:rPr lang="en-GB" altLang="en-US" sz="1500" u="sng">
                <a:solidFill>
                  <a:srgbClr val="002060"/>
                </a:solidFill>
                <a:ea typeface="Times New Roman" panose="02020603050405020304" pitchFamily="18" charset="0"/>
                <a:cs typeface="Calibri" panose="020F0502020204030204" pitchFamily="34" charset="0"/>
              </a:rPr>
              <a:t>key p</a:t>
            </a:r>
            <a:r>
              <a:rPr lang="en-US" altLang="en-US" sz="1500" u="sng">
                <a:solidFill>
                  <a:srgbClr val="002060"/>
                </a:solidFill>
                <a:ea typeface="Times New Roman" panose="02020603050405020304" pitchFamily="18" charset="0"/>
                <a:cs typeface="Calibri" panose="020F0502020204030204" pitchFamily="34" charset="0"/>
              </a:rPr>
              <a:t>artner</a:t>
            </a:r>
            <a:r>
              <a:rPr lang="en-US" altLang="en-US" sz="1500">
                <a:solidFill>
                  <a:srgbClr val="002060"/>
                </a:solidFill>
                <a:ea typeface="Times New Roman" panose="02020603050405020304" pitchFamily="18" charset="0"/>
                <a:cs typeface="Calibri" panose="020F0502020204030204" pitchFamily="34" charset="0"/>
              </a:rPr>
              <a:t>: Free Legal Aid Coordination Center-FLACC)</a:t>
            </a:r>
            <a:r>
              <a:rPr lang="sr-Latn-RS" altLang="en-US" sz="1500">
                <a:solidFill>
                  <a:srgbClr val="002060"/>
                </a:solidFill>
                <a:ea typeface="Times New Roman" panose="02020603050405020304" pitchFamily="18" charset="0"/>
                <a:cs typeface="Calibri" panose="020F0502020204030204" pitchFamily="34" charset="0"/>
              </a:rPr>
              <a:t>:</a:t>
            </a:r>
            <a:endParaRPr lang="en-GB" altLang="en-US" sz="1500">
              <a:solidFill>
                <a:srgbClr val="002060"/>
              </a:solidFill>
              <a:ea typeface="Calibri" panose="020F0502020204030204" pitchFamily="34" charset="0"/>
              <a:cs typeface="Times New Roman" panose="02020603050405020304" pitchFamily="18" charset="0"/>
            </a:endParaRPr>
          </a:p>
          <a:p>
            <a:pPr marL="85725" indent="0">
              <a:lnSpc>
                <a:spcPct val="107000"/>
              </a:lnSpc>
              <a:spcAft>
                <a:spcPts val="600"/>
              </a:spcAft>
              <a:buSzPts val="1000"/>
              <a:buFont typeface="Wingdings" panose="05000000000000000000" pitchFamily="2" charset="2"/>
              <a:buChar char="Ø"/>
            </a:pPr>
            <a:r>
              <a:rPr lang="en-GB" altLang="en-US" sz="1350">
                <a:solidFill>
                  <a:srgbClr val="002060"/>
                </a:solidFill>
                <a:ea typeface="Times New Roman" panose="02020603050405020304" pitchFamily="18" charset="0"/>
                <a:cs typeface="Calibri" panose="020F0502020204030204" pitchFamily="34" charset="0"/>
              </a:rPr>
              <a:t>Support to online solutions for improving A2J</a:t>
            </a:r>
            <a:r>
              <a:rPr lang="sr-Latn-RS" altLang="en-US" sz="1350">
                <a:solidFill>
                  <a:srgbClr val="002060"/>
                </a:solidFill>
                <a:ea typeface="Times New Roman" panose="02020603050405020304" pitchFamily="18" charset="0"/>
                <a:cs typeface="Calibri" panose="020F0502020204030204" pitchFamily="34" charset="0"/>
              </a:rPr>
              <a:t>: e.g. </a:t>
            </a:r>
            <a:r>
              <a:rPr lang="en-GB" altLang="en-US" sz="1350" i="1">
                <a:solidFill>
                  <a:srgbClr val="002060"/>
                </a:solidFill>
                <a:cs typeface="Calibri" panose="020F0502020204030204" pitchFamily="34" charset="0"/>
              </a:rPr>
              <a:t>Mobile app “Tvoe Pravo/Your Right”</a:t>
            </a:r>
            <a:r>
              <a:rPr lang="en-GB" altLang="en-US" sz="1350">
                <a:solidFill>
                  <a:srgbClr val="002060"/>
                </a:solidFill>
                <a:cs typeface="Calibri" panose="020F0502020204030204" pitchFamily="34" charset="0"/>
              </a:rPr>
              <a:t> (legal advice and step-by-step guidance);</a:t>
            </a:r>
            <a:r>
              <a:rPr lang="en-GB" altLang="en-US" sz="1350">
                <a:solidFill>
                  <a:srgbClr val="002060"/>
                </a:solidFill>
                <a:latin typeface="Times New Roman" panose="02020603050405020304" pitchFamily="18" charset="0"/>
                <a:cs typeface="Calibri" panose="020F0502020204030204" pitchFamily="34" charset="0"/>
              </a:rPr>
              <a:t> </a:t>
            </a:r>
            <a:r>
              <a:rPr lang="en-GB" altLang="en-US" sz="1350" i="1">
                <a:solidFill>
                  <a:srgbClr val="002060"/>
                </a:solidFill>
                <a:cs typeface="Calibri" panose="020F0502020204030204" pitchFamily="34" charset="0"/>
              </a:rPr>
              <a:t>Client’s Cabinet </a:t>
            </a:r>
            <a:r>
              <a:rPr lang="en-GB" altLang="en-US" sz="1350">
                <a:solidFill>
                  <a:srgbClr val="002060"/>
                </a:solidFill>
                <a:cs typeface="Calibri" panose="020F0502020204030204" pitchFamily="34" charset="0"/>
              </a:rPr>
              <a:t>(uploading e-signed docs and receiving procedural docs or legal advice)</a:t>
            </a:r>
          </a:p>
          <a:p>
            <a:pPr marL="85725" indent="0">
              <a:lnSpc>
                <a:spcPct val="107000"/>
              </a:lnSpc>
              <a:spcAft>
                <a:spcPts val="600"/>
              </a:spcAft>
              <a:buSzPts val="1000"/>
              <a:buFont typeface="Wingdings" panose="05000000000000000000" pitchFamily="2" charset="2"/>
              <a:buChar char="Ø"/>
            </a:pPr>
            <a:r>
              <a:rPr lang="en-GB" altLang="en-US" sz="1350">
                <a:solidFill>
                  <a:srgbClr val="002060"/>
                </a:solidFill>
                <a:cs typeface="Calibri" panose="020F0502020204030204" pitchFamily="34" charset="0"/>
              </a:rPr>
              <a:t>Online learning courses for paralegals and professional lawyers</a:t>
            </a:r>
          </a:p>
          <a:p>
            <a:pPr marL="85725" indent="0">
              <a:lnSpc>
                <a:spcPct val="107000"/>
              </a:lnSpc>
              <a:spcAft>
                <a:spcPts val="600"/>
              </a:spcAft>
              <a:buSzPts val="1000"/>
              <a:buFont typeface="Wingdings" panose="05000000000000000000" pitchFamily="2" charset="2"/>
              <a:buChar char="Ø"/>
            </a:pPr>
            <a:r>
              <a:rPr lang="en-GB" altLang="en-US" sz="1350" i="1">
                <a:solidFill>
                  <a:srgbClr val="002060"/>
                </a:solidFill>
                <a:cs typeface="Calibri" panose="020F0502020204030204" pitchFamily="34" charset="0"/>
              </a:rPr>
              <a:t>HelpDesk </a:t>
            </a:r>
            <a:r>
              <a:rPr lang="en-GB" altLang="en-US" sz="1350">
                <a:solidFill>
                  <a:srgbClr val="002060"/>
                </a:solidFill>
                <a:cs typeface="Calibri" panose="020F0502020204030204" pitchFamily="34" charset="0"/>
              </a:rPr>
              <a:t>– tracking and distribution of legal aid requests</a:t>
            </a:r>
          </a:p>
          <a:p>
            <a:pPr marL="85725" indent="0">
              <a:lnSpc>
                <a:spcPct val="107000"/>
              </a:lnSpc>
              <a:spcAft>
                <a:spcPts val="600"/>
              </a:spcAft>
              <a:buSzPts val="1000"/>
              <a:buFont typeface="Wingdings" panose="05000000000000000000" pitchFamily="2" charset="2"/>
              <a:buChar char="Ø"/>
            </a:pPr>
            <a:r>
              <a:rPr lang="en-US" altLang="en-US" sz="1350">
                <a:solidFill>
                  <a:srgbClr val="002060"/>
                </a:solidFill>
                <a:cs typeface="Calibri" panose="020F0502020204030204" pitchFamily="34" charset="0"/>
              </a:rPr>
              <a:t>Technical support to FLACC to address new challenges during the full-scale invasion (from info materials to equipment for relocated FLA local centers)</a:t>
            </a:r>
            <a:endParaRPr lang="en-GB" altLang="en-US" sz="1350">
              <a:solidFill>
                <a:srgbClr val="002060"/>
              </a:solidFill>
              <a:cs typeface="Calibri" panose="020F0502020204030204" pitchFamily="34" charset="0"/>
            </a:endParaRPr>
          </a:p>
          <a:p>
            <a:pPr marL="85725" indent="0">
              <a:lnSpc>
                <a:spcPct val="107000"/>
              </a:lnSpc>
              <a:spcAft>
                <a:spcPts val="900"/>
              </a:spcAft>
              <a:buSzPts val="1000"/>
              <a:buFont typeface="Wingdings" panose="05000000000000000000" pitchFamily="2" charset="2"/>
              <a:buChar char="Ø"/>
            </a:pPr>
            <a:r>
              <a:rPr lang="en-US" altLang="en-US" sz="1350">
                <a:solidFill>
                  <a:srgbClr val="002060"/>
                </a:solidFill>
                <a:cs typeface="Calibri" panose="020F0502020204030204" pitchFamily="34" charset="0"/>
              </a:rPr>
              <a:t>Further integration of mediation into FLA system </a:t>
            </a:r>
            <a:endParaRPr lang="en-GB" altLang="en-US" sz="1350">
              <a:solidFill>
                <a:srgbClr val="002060"/>
              </a:solidFill>
              <a:cs typeface="Calibri" panose="020F0502020204030204" pitchFamily="34" charset="0"/>
            </a:endParaRPr>
          </a:p>
          <a:p>
            <a:pPr marL="85725" indent="0">
              <a:lnSpc>
                <a:spcPct val="107000"/>
              </a:lnSpc>
              <a:spcAft>
                <a:spcPts val="600"/>
              </a:spcAft>
              <a:buNone/>
            </a:pPr>
            <a:r>
              <a:rPr lang="en-US" altLang="en-US" sz="1350">
                <a:solidFill>
                  <a:srgbClr val="002060"/>
                </a:solidFill>
                <a:cs typeface="Calibri" panose="020F0502020204030204" pitchFamily="34" charset="0"/>
              </a:rPr>
              <a:t>U</a:t>
            </a:r>
            <a:r>
              <a:rPr lang="en-GB" altLang="en-US" sz="1350">
                <a:solidFill>
                  <a:srgbClr val="002060"/>
                </a:solidFill>
                <a:cs typeface="Calibri" panose="020F0502020204030204" pitchFamily="34" charset="0"/>
              </a:rPr>
              <a:t>NDP and FLACC MoU </a:t>
            </a:r>
            <a:r>
              <a:rPr lang="sr-Latn-RS" altLang="en-US" sz="1350">
                <a:solidFill>
                  <a:srgbClr val="002060"/>
                </a:solidFill>
                <a:cs typeface="Calibri" panose="020F0502020204030204" pitchFamily="34" charset="0"/>
              </a:rPr>
              <a:t>(2021) on co-operation </a:t>
            </a:r>
            <a:r>
              <a:rPr lang="en-GB" altLang="en-US" sz="1350">
                <a:solidFill>
                  <a:srgbClr val="002060"/>
                </a:solidFill>
                <a:cs typeface="Calibri" panose="020F0502020204030204" pitchFamily="34" charset="0"/>
              </a:rPr>
              <a:t>and advancing </a:t>
            </a:r>
            <a:r>
              <a:rPr lang="en-US" altLang="en-US" sz="1350">
                <a:solidFill>
                  <a:srgbClr val="002060"/>
                </a:solidFill>
                <a:cs typeface="Calibri" panose="020F0502020204030204" pitchFamily="34" charset="0"/>
              </a:rPr>
              <a:t>new FLA approaches</a:t>
            </a:r>
            <a:endParaRPr lang="en-GB" altLang="en-US" sz="1350">
              <a:solidFill>
                <a:srgbClr val="002060"/>
              </a:solidFill>
              <a:cs typeface="Calibri" panose="020F0502020204030204" pitchFamily="34" charset="0"/>
            </a:endParaRPr>
          </a:p>
          <a:p>
            <a:pPr marL="85725" indent="0" eaLnBrk="1" hangingPunct="1">
              <a:lnSpc>
                <a:spcPct val="130000"/>
              </a:lnSpc>
            </a:pPr>
            <a:endParaRPr lang="en-US" altLang="sr-Latn-RS" sz="1200" i="1"/>
          </a:p>
          <a:p>
            <a:pPr lvl="1" eaLnBrk="1" hangingPunct="1">
              <a:spcBef>
                <a:spcPct val="90000"/>
              </a:spcBef>
              <a:buFont typeface="Wingdings" panose="05000000000000000000" pitchFamily="2" charset="2"/>
              <a:buChar char="Ø"/>
            </a:pPr>
            <a:endParaRPr lang="en-US" altLang="sr-Latn-RS" sz="1350" i="1"/>
          </a:p>
          <a:p>
            <a:pPr lvl="2" eaLnBrk="1" hangingPunct="1">
              <a:buClr>
                <a:srgbClr val="5BD078"/>
              </a:buClr>
              <a:buFont typeface="Wingdings" panose="05000000000000000000" pitchFamily="2" charset="2"/>
              <a:buNone/>
            </a:pPr>
            <a:endParaRPr lang="en-US" altLang="en-US" sz="1500"/>
          </a:p>
          <a:p>
            <a:pPr marL="85725" indent="0" eaLnBrk="1" hangingPunct="1"/>
            <a:endParaRPr lang="en-US" altLang="en-US"/>
          </a:p>
        </p:txBody>
      </p:sp>
      <p:sp>
        <p:nvSpPr>
          <p:cNvPr id="6148" name="Slide Number Placeholder 5">
            <a:extLst>
              <a:ext uri="{FF2B5EF4-FFF2-40B4-BE49-F238E27FC236}">
                <a16:creationId xmlns:a16="http://schemas.microsoft.com/office/drawing/2014/main" id="{2C6912CF-F45D-F30B-5A0C-53AFF2DECCE5}"/>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1650">
                <a:solidFill>
                  <a:schemeClr val="tx1"/>
                </a:solidFill>
                <a:latin typeface="Calibri" panose="020F0502020204030204" pitchFamily="34" charset="0"/>
              </a:defRPr>
            </a:lvl1pPr>
            <a:lvl2pPr marL="557213" indent="-214313">
              <a:spcBef>
                <a:spcPct val="20000"/>
              </a:spcBef>
              <a:buClr>
                <a:schemeClr val="accent2"/>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0BD0D9"/>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10CF9B"/>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7CCA62"/>
              </a:buClr>
              <a:buFont typeface="Arial" panose="020B0604020202020204" pitchFamily="34" charset="0"/>
              <a:buChar char="•"/>
              <a:defRPr sz="1050">
                <a:solidFill>
                  <a:schemeClr val="tx1"/>
                </a:solidFill>
                <a:latin typeface="Calibri" panose="020F0502020204030204" pitchFamily="34" charset="0"/>
              </a:defRPr>
            </a:lvl5pPr>
            <a:lvl6pPr marL="18859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6pPr>
            <a:lvl7pPr marL="22288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7pPr>
            <a:lvl8pPr marL="25717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8pPr>
            <a:lvl9pPr marL="29146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9pPr>
          </a:lstStyle>
          <a:p>
            <a:pPr defTabSz="685800" fontAlgn="base">
              <a:spcBef>
                <a:spcPct val="0"/>
              </a:spcBef>
              <a:spcAft>
                <a:spcPct val="0"/>
              </a:spcAft>
              <a:buClrTx/>
              <a:buNone/>
            </a:pPr>
            <a:fld id="{139BD90C-7893-4FC6-AB0D-3DEE7752A949}" type="slidenum">
              <a:rPr lang="en-US" altLang="en-US" sz="1350">
                <a:solidFill>
                  <a:srgbClr val="FFFFFF"/>
                </a:solidFill>
                <a:latin typeface="Arial" panose="020B0604020202020204" pitchFamily="34" charset="0"/>
                <a:cs typeface="Arial" panose="020B0604020202020204" pitchFamily="34" charset="0"/>
              </a:rPr>
              <a:pPr defTabSz="685800" fontAlgn="base">
                <a:spcBef>
                  <a:spcPct val="0"/>
                </a:spcBef>
                <a:spcAft>
                  <a:spcPct val="0"/>
                </a:spcAft>
                <a:buClrTx/>
                <a:buNone/>
              </a:pPr>
              <a:t>29</a:t>
            </a:fld>
            <a:endParaRPr lang="en-US" altLang="en-US" sz="135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7"/>
          <p:cNvSpPr txBox="1">
            <a:spLocks noGrp="1"/>
          </p:cNvSpPr>
          <p:nvPr>
            <p:ph type="title"/>
          </p:nvPr>
        </p:nvSpPr>
        <p:spPr>
          <a:xfrm>
            <a:off x="629421" y="223935"/>
            <a:ext cx="7222289" cy="758898"/>
          </a:xfrm>
          <a:prstGeom prst="rect">
            <a:avLst/>
          </a:prstGeom>
          <a:noFill/>
          <a:ln>
            <a:noFill/>
          </a:ln>
        </p:spPr>
        <p:txBody>
          <a:bodyPr spcFirstLastPara="1" wrap="square" lIns="68569" tIns="34275" rIns="68569" bIns="34275" anchor="ctr" anchorCtr="0">
            <a:normAutofit/>
          </a:bodyPr>
          <a:lstStyle/>
          <a:p>
            <a:pPr lvl="0" algn="ctr">
              <a:buClr>
                <a:schemeClr val="dk1"/>
              </a:buClr>
              <a:buSzPct val="100000"/>
            </a:pPr>
            <a:r>
              <a:rPr lang="en-US" sz="2400" dirty="0">
                <a:solidFill>
                  <a:srgbClr val="0077AA"/>
                </a:solidFill>
                <a:sym typeface="Arial"/>
              </a:rPr>
              <a:t>                  The role of legal aid in reparation contexts</a:t>
            </a:r>
            <a:r>
              <a:rPr lang="fr-FR" sz="1500" dirty="0">
                <a:solidFill>
                  <a:schemeClr val="dk1"/>
                </a:solidFill>
              </a:rPr>
              <a:t>  </a:t>
            </a:r>
            <a:endParaRPr sz="1500" dirty="0">
              <a:solidFill>
                <a:schemeClr val="dk1"/>
              </a:solidFill>
            </a:endParaRPr>
          </a:p>
        </p:txBody>
      </p:sp>
      <p:pic>
        <p:nvPicPr>
          <p:cNvPr id="313" name="Google Shape;313;p47"/>
          <p:cNvPicPr preferRelativeResize="0"/>
          <p:nvPr/>
        </p:nvPicPr>
        <p:blipFill rotWithShape="1">
          <a:blip r:embed="rId4">
            <a:alphaModFix/>
          </a:blip>
          <a:srcRect/>
          <a:stretch/>
        </p:blipFill>
        <p:spPr>
          <a:xfrm>
            <a:off x="7958391" y="3473246"/>
            <a:ext cx="1078683" cy="818535"/>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340515839"/>
              </p:ext>
            </p:extLst>
          </p:nvPr>
        </p:nvGraphicFramePr>
        <p:xfrm>
          <a:off x="997527" y="1209501"/>
          <a:ext cx="6695902" cy="3462362"/>
        </p:xfrm>
        <a:graphic>
          <a:graphicData uri="http://schemas.openxmlformats.org/drawingml/2006/table">
            <a:tbl>
              <a:tblPr firstRow="1" firstCol="1" bandRow="1"/>
              <a:tblGrid>
                <a:gridCol w="1009644">
                  <a:extLst>
                    <a:ext uri="{9D8B030D-6E8A-4147-A177-3AD203B41FA5}">
                      <a16:colId xmlns:a16="http://schemas.microsoft.com/office/drawing/2014/main" val="3668879996"/>
                    </a:ext>
                  </a:extLst>
                </a:gridCol>
                <a:gridCol w="5686258">
                  <a:extLst>
                    <a:ext uri="{9D8B030D-6E8A-4147-A177-3AD203B41FA5}">
                      <a16:colId xmlns:a16="http://schemas.microsoft.com/office/drawing/2014/main" val="675784135"/>
                    </a:ext>
                  </a:extLst>
                </a:gridCol>
              </a:tblGrid>
              <a:tr h="266190">
                <a:tc>
                  <a:txBody>
                    <a:bodyPr/>
                    <a:lstStyle/>
                    <a:p>
                      <a:pPr algn="just">
                        <a:lnSpc>
                          <a:spcPct val="107000"/>
                        </a:lnSpc>
                        <a:spcAft>
                          <a:spcPts val="0"/>
                        </a:spcAft>
                      </a:pPr>
                      <a:r>
                        <a:rPr lang="en-US" sz="1400" b="1">
                          <a:solidFill>
                            <a:srgbClr val="0070C0"/>
                          </a:solidFill>
                          <a:effectLst/>
                          <a:latin typeface="Calibri" panose="020F0502020204030204" pitchFamily="34" charset="0"/>
                          <a:ea typeface="Calibri" panose="020F0502020204030204" pitchFamily="34" charset="0"/>
                        </a:rPr>
                        <a:t>Time</a:t>
                      </a:r>
                      <a:endParaRPr lang="en-US" sz="1400">
                        <a:effectLst/>
                        <a:latin typeface="Calibri" panose="020F0502020204030204" pitchFamily="34"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b="1">
                          <a:solidFill>
                            <a:srgbClr val="0070C0"/>
                          </a:solidFill>
                          <a:effectLst/>
                          <a:latin typeface="Calibri" panose="020F0502020204030204" pitchFamily="34" charset="0"/>
                          <a:ea typeface="Calibri" panose="020F0502020204030204" pitchFamily="34" charset="0"/>
                        </a:rPr>
                        <a:t>Topic</a:t>
                      </a:r>
                      <a:endParaRPr lang="en-US" sz="1400">
                        <a:effectLst/>
                        <a:latin typeface="Calibri" panose="020F0502020204030204" pitchFamily="34"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05846"/>
                  </a:ext>
                </a:extLst>
              </a:tr>
              <a:tr h="266190">
                <a:tc>
                  <a:txBody>
                    <a:bodyPr/>
                    <a:lstStyle/>
                    <a:p>
                      <a:pPr algn="just">
                        <a:lnSpc>
                          <a:spcPct val="107000"/>
                        </a:lnSpc>
                        <a:spcAft>
                          <a:spcPts val="0"/>
                        </a:spcAft>
                      </a:pPr>
                      <a:r>
                        <a:rPr lang="en-US" sz="1400" dirty="0">
                          <a:solidFill>
                            <a:srgbClr val="000000"/>
                          </a:solidFill>
                          <a:effectLst/>
                          <a:latin typeface="Calibri" panose="020F0502020204030204" pitchFamily="34" charset="0"/>
                          <a:ea typeface="Calibri" panose="020F0502020204030204" pitchFamily="34" charset="0"/>
                        </a:rPr>
                        <a:t>14:00</a:t>
                      </a:r>
                      <a:endParaRPr lang="en-US" sz="1400" dirty="0">
                        <a:effectLst/>
                        <a:latin typeface="Calibri" panose="020F0502020204030204" pitchFamily="34"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a:solidFill>
                            <a:srgbClr val="000000"/>
                          </a:solidFill>
                          <a:effectLst/>
                          <a:latin typeface="Calibri" panose="020F0502020204030204" pitchFamily="34" charset="0"/>
                          <a:ea typeface="Calibri" panose="020F0502020204030204" pitchFamily="34" charset="0"/>
                        </a:rPr>
                        <a:t>Introduction, GPC TTLP - Paola Barsanti, Legal aid Specialist </a:t>
                      </a:r>
                      <a:endParaRPr lang="en-US" sz="1400">
                        <a:effectLst/>
                        <a:latin typeface="Calibri" panose="020F0502020204030204" pitchFamily="34"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73535"/>
                  </a:ext>
                </a:extLst>
              </a:tr>
              <a:tr h="1064759">
                <a:tc>
                  <a:txBody>
                    <a:bodyPr/>
                    <a:lstStyle/>
                    <a:p>
                      <a:pPr algn="just">
                        <a:lnSpc>
                          <a:spcPct val="107000"/>
                        </a:lnSpc>
                        <a:spcAft>
                          <a:spcPts val="0"/>
                        </a:spcAft>
                      </a:pPr>
                      <a:r>
                        <a:rPr lang="en-US" sz="1400">
                          <a:solidFill>
                            <a:srgbClr val="000000"/>
                          </a:solidFill>
                          <a:effectLst/>
                          <a:latin typeface="Calibri" panose="020F0502020204030204" pitchFamily="34" charset="0"/>
                          <a:ea typeface="Calibri" panose="020F0502020204030204" pitchFamily="34" charset="0"/>
                        </a:rPr>
                        <a:t>14:10</a:t>
                      </a:r>
                      <a:endParaRPr lang="en-US" sz="1400">
                        <a:effectLst/>
                        <a:latin typeface="Calibri" panose="020F0502020204030204" pitchFamily="34"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400" b="1" dirty="0">
                          <a:solidFill>
                            <a:srgbClr val="000000"/>
                          </a:solidFill>
                          <a:effectLst/>
                          <a:latin typeface="Calibri" panose="020F0502020204030204" pitchFamily="34" charset="0"/>
                          <a:ea typeface="Calibri" panose="020F0502020204030204" pitchFamily="34" charset="0"/>
                        </a:rPr>
                        <a:t>Case Study 1 - Colombia</a:t>
                      </a:r>
                      <a:endParaRPr lang="en-US" sz="1400" b="1" dirty="0">
                        <a:effectLst/>
                        <a:latin typeface="Calibri" panose="020F0502020204030204" pitchFamily="34" charset="0"/>
                        <a:ea typeface="Calibri" panose="020F0502020204030204" pitchFamily="34" charset="0"/>
                      </a:endParaRPr>
                    </a:p>
                    <a:p>
                      <a:pPr algn="just">
                        <a:lnSpc>
                          <a:spcPct val="107000"/>
                        </a:lnSpc>
                        <a:spcAft>
                          <a:spcPts val="0"/>
                        </a:spcAft>
                      </a:pPr>
                      <a:r>
                        <a:rPr lang="it-IT" sz="1400" dirty="0">
                          <a:solidFill>
                            <a:srgbClr val="000000"/>
                          </a:solidFill>
                          <a:effectLst/>
                          <a:latin typeface="Calibri" panose="020F0502020204030204" pitchFamily="34" charset="0"/>
                          <a:ea typeface="Calibri" panose="020F0502020204030204" pitchFamily="34" charset="0"/>
                        </a:rPr>
                        <a:t>NRC, Maria Fernanda Jaramillo Pinto, ICLA Programme Manager </a:t>
                      </a:r>
                      <a:endParaRPr lang="en-US" sz="1400" dirty="0">
                        <a:effectLst/>
                        <a:latin typeface="Calibri" panose="020F0502020204030204" pitchFamily="34" charset="0"/>
                        <a:ea typeface="Calibri" panose="020F0502020204030204" pitchFamily="34" charset="0"/>
                      </a:endParaRPr>
                    </a:p>
                    <a:p>
                      <a:pPr algn="just">
                        <a:lnSpc>
                          <a:spcPct val="107000"/>
                        </a:lnSpc>
                        <a:spcAft>
                          <a:spcPts val="0"/>
                        </a:spcAft>
                      </a:pPr>
                      <a:r>
                        <a:rPr lang="en-US" sz="1400" dirty="0">
                          <a:solidFill>
                            <a:srgbClr val="000000"/>
                          </a:solidFill>
                          <a:effectLst/>
                          <a:latin typeface="Calibri" panose="020F0502020204030204" pitchFamily="34" charset="0"/>
                          <a:ea typeface="Calibri" panose="020F0502020204030204" pitchFamily="34" charset="0"/>
                        </a:rPr>
                        <a:t>UNDP, Jairo </a:t>
                      </a:r>
                      <a:r>
                        <a:rPr lang="en-US" sz="1400" dirty="0" err="1">
                          <a:solidFill>
                            <a:srgbClr val="000000"/>
                          </a:solidFill>
                          <a:effectLst/>
                          <a:latin typeface="Calibri" panose="020F0502020204030204" pitchFamily="34" charset="0"/>
                          <a:ea typeface="Calibri" panose="020F0502020204030204" pitchFamily="34" charset="0"/>
                        </a:rPr>
                        <a:t>Matallan</a:t>
                      </a:r>
                      <a:r>
                        <a:rPr lang="en-US" sz="1400" dirty="0">
                          <a:solidFill>
                            <a:srgbClr val="000000"/>
                          </a:solidFill>
                          <a:effectLst/>
                          <a:latin typeface="Calibri" panose="020F0502020204030204" pitchFamily="34" charset="0"/>
                          <a:ea typeface="Calibri" panose="020F0502020204030204" pitchFamily="34" charset="0"/>
                        </a:rPr>
                        <a:t>, </a:t>
                      </a:r>
                      <a:r>
                        <a:rPr lang="en-US" sz="1400" dirty="0" err="1">
                          <a:solidFill>
                            <a:srgbClr val="000000"/>
                          </a:solidFill>
                          <a:effectLst/>
                          <a:latin typeface="Calibri" panose="020F0502020204030204" pitchFamily="34" charset="0"/>
                          <a:ea typeface="Calibri" panose="020F0502020204030204" pitchFamily="34" charset="0"/>
                        </a:rPr>
                        <a:t>Programme</a:t>
                      </a:r>
                      <a:r>
                        <a:rPr lang="en-US" sz="1400" dirty="0">
                          <a:solidFill>
                            <a:srgbClr val="000000"/>
                          </a:solidFill>
                          <a:effectLst/>
                          <a:latin typeface="Calibri" panose="020F0502020204030204" pitchFamily="34" charset="0"/>
                          <a:ea typeface="Calibri" panose="020F0502020204030204" pitchFamily="34" charset="0"/>
                        </a:rPr>
                        <a:t> Specialist on Rule of Law and Crisis Response</a:t>
                      </a:r>
                      <a:endParaRPr lang="en-US" sz="1400" dirty="0">
                        <a:effectLst/>
                        <a:latin typeface="Calibri" panose="020F0502020204030204" pitchFamily="34" charset="0"/>
                        <a:ea typeface="Calibri" panose="020F0502020204030204" pitchFamily="34" charset="0"/>
                      </a:endParaRPr>
                    </a:p>
                    <a:p>
                      <a:pPr algn="just">
                        <a:lnSpc>
                          <a:spcPct val="107000"/>
                        </a:lnSpc>
                        <a:spcAft>
                          <a:spcPts val="0"/>
                        </a:spcAft>
                      </a:pPr>
                      <a:r>
                        <a:rPr lang="en-US" sz="1400" dirty="0">
                          <a:solidFill>
                            <a:srgbClr val="000000"/>
                          </a:solidFill>
                          <a:effectLst/>
                          <a:latin typeface="Calibri" panose="020F0502020204030204" pitchFamily="34" charset="0"/>
                          <a:ea typeface="Calibri" panose="020F0502020204030204" pitchFamily="34" charset="0"/>
                        </a:rPr>
                        <a:t>UNHCR, Adriana </a:t>
                      </a:r>
                      <a:r>
                        <a:rPr lang="en-US" sz="1400" dirty="0" err="1">
                          <a:solidFill>
                            <a:srgbClr val="000000"/>
                          </a:solidFill>
                          <a:effectLst/>
                          <a:latin typeface="Calibri" panose="020F0502020204030204" pitchFamily="34" charset="0"/>
                          <a:ea typeface="Calibri" panose="020F0502020204030204" pitchFamily="34" charset="0"/>
                        </a:rPr>
                        <a:t>Buchelli</a:t>
                      </a:r>
                      <a:r>
                        <a:rPr lang="en-US" sz="1400" dirty="0">
                          <a:solidFill>
                            <a:srgbClr val="000000"/>
                          </a:solidFill>
                          <a:effectLst/>
                          <a:latin typeface="Calibri" panose="020F0502020204030204" pitchFamily="34" charset="0"/>
                          <a:ea typeface="Calibri" panose="020F0502020204030204" pitchFamily="34" charset="0"/>
                        </a:rPr>
                        <a:t>,</a:t>
                      </a:r>
                      <a:r>
                        <a:rPr lang="en-US" sz="1400" baseline="0" dirty="0">
                          <a:solidFill>
                            <a:srgbClr val="000000"/>
                          </a:solidFill>
                          <a:effectLst/>
                          <a:latin typeface="Calibri" panose="020F0502020204030204" pitchFamily="34" charset="0"/>
                          <a:ea typeface="Calibri" panose="020F0502020204030204" pitchFamily="34" charset="0"/>
                        </a:rPr>
                        <a:t> UNHCR</a:t>
                      </a:r>
                      <a:endParaRPr lang="en-US" sz="1400" dirty="0">
                        <a:effectLst/>
                        <a:latin typeface="Calibri" panose="020F0502020204030204" pitchFamily="34"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186943"/>
                  </a:ext>
                </a:extLst>
              </a:tr>
              <a:tr h="1064759">
                <a:tc>
                  <a:txBody>
                    <a:bodyPr/>
                    <a:lstStyle/>
                    <a:p>
                      <a:pPr algn="just">
                        <a:lnSpc>
                          <a:spcPct val="107000"/>
                        </a:lnSpc>
                        <a:spcAft>
                          <a:spcPts val="0"/>
                        </a:spcAft>
                      </a:pPr>
                      <a:r>
                        <a:rPr lang="en-US" sz="1400" dirty="0">
                          <a:solidFill>
                            <a:srgbClr val="000000"/>
                          </a:solidFill>
                          <a:effectLst/>
                          <a:latin typeface="Calibri" panose="020F0502020204030204" pitchFamily="34" charset="0"/>
                          <a:ea typeface="Calibri" panose="020F0502020204030204" pitchFamily="34" charset="0"/>
                        </a:rPr>
                        <a:t>14:40</a:t>
                      </a:r>
                      <a:endParaRPr lang="en-US" sz="1400" dirty="0">
                        <a:effectLst/>
                        <a:latin typeface="Calibri" panose="020F0502020204030204" pitchFamily="34"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b="1" dirty="0">
                          <a:solidFill>
                            <a:srgbClr val="000000"/>
                          </a:solidFill>
                          <a:effectLst/>
                          <a:latin typeface="Calibri" panose="020F0502020204030204" pitchFamily="34" charset="0"/>
                          <a:ea typeface="Calibri" panose="020F0502020204030204" pitchFamily="34" charset="0"/>
                        </a:rPr>
                        <a:t>Case study 2 – Ukraine</a:t>
                      </a:r>
                      <a:endParaRPr lang="en-US" sz="1400" b="1" dirty="0">
                        <a:effectLst/>
                        <a:latin typeface="Calibri" panose="020F0502020204030204" pitchFamily="34" charset="0"/>
                        <a:ea typeface="Calibri" panose="020F0502020204030204" pitchFamily="34" charset="0"/>
                      </a:endParaRPr>
                    </a:p>
                    <a:p>
                      <a:pPr algn="just">
                        <a:lnSpc>
                          <a:spcPct val="107000"/>
                        </a:lnSpc>
                        <a:spcAft>
                          <a:spcPts val="0"/>
                        </a:spcAft>
                      </a:pPr>
                      <a:r>
                        <a:rPr lang="en-US" sz="1400" dirty="0">
                          <a:solidFill>
                            <a:srgbClr val="000000"/>
                          </a:solidFill>
                          <a:effectLst/>
                          <a:latin typeface="Calibri" panose="020F0502020204030204" pitchFamily="34" charset="0"/>
                          <a:ea typeface="Calibri" panose="020F0502020204030204" pitchFamily="34" charset="0"/>
                        </a:rPr>
                        <a:t>Senior Protection Cluster Coordinator Officer, Claudia Nicoletti</a:t>
                      </a:r>
                    </a:p>
                    <a:p>
                      <a:pPr algn="just">
                        <a:lnSpc>
                          <a:spcPct val="107000"/>
                        </a:lnSpc>
                        <a:spcAft>
                          <a:spcPts val="0"/>
                        </a:spcAft>
                      </a:pPr>
                      <a:r>
                        <a:rPr lang="en-US" sz="1400" dirty="0">
                          <a:solidFill>
                            <a:srgbClr val="000000"/>
                          </a:solidFill>
                          <a:effectLst/>
                          <a:latin typeface="Calibri" panose="020F0502020204030204" pitchFamily="34" charset="0"/>
                          <a:ea typeface="Calibri" panose="020F0502020204030204" pitchFamily="34" charset="0"/>
                        </a:rPr>
                        <a:t>Right to Protection, Yaroslava </a:t>
                      </a:r>
                      <a:r>
                        <a:rPr lang="en-US" sz="1400" dirty="0" err="1">
                          <a:solidFill>
                            <a:srgbClr val="000000"/>
                          </a:solidFill>
                          <a:effectLst/>
                          <a:latin typeface="Calibri" panose="020F0502020204030204" pitchFamily="34" charset="0"/>
                          <a:ea typeface="Calibri" panose="020F0502020204030204" pitchFamily="34" charset="0"/>
                        </a:rPr>
                        <a:t>Zvolinska</a:t>
                      </a:r>
                      <a:r>
                        <a:rPr lang="en-US" sz="1400" dirty="0">
                          <a:solidFill>
                            <a:srgbClr val="000000"/>
                          </a:solidFill>
                          <a:effectLst/>
                          <a:latin typeface="Calibri" panose="020F0502020204030204" pitchFamily="34" charset="0"/>
                          <a:ea typeface="Calibri" panose="020F0502020204030204" pitchFamily="34" charset="0"/>
                        </a:rPr>
                        <a:t>, Strategic Litigation Lawyer, </a:t>
                      </a:r>
                      <a:endParaRPr lang="en-US" sz="1400" dirty="0">
                        <a:effectLst/>
                        <a:latin typeface="Calibri" panose="020F0502020204030204" pitchFamily="34" charset="0"/>
                        <a:ea typeface="Calibri" panose="020F0502020204030204" pitchFamily="34" charset="0"/>
                      </a:endParaRPr>
                    </a:p>
                    <a:p>
                      <a:pPr algn="just">
                        <a:lnSpc>
                          <a:spcPct val="107000"/>
                        </a:lnSpc>
                        <a:spcAft>
                          <a:spcPts val="0"/>
                        </a:spcAft>
                      </a:pPr>
                      <a:r>
                        <a:rPr lang="en-US" sz="1400" dirty="0">
                          <a:solidFill>
                            <a:srgbClr val="000000"/>
                          </a:solidFill>
                          <a:effectLst/>
                          <a:latin typeface="Calibri" panose="020F0502020204030204" pitchFamily="34" charset="0"/>
                          <a:ea typeface="Calibri" panose="020F0502020204030204" pitchFamily="34" charset="0"/>
                        </a:rPr>
                        <a:t>Helsinki Human Rights Group, Oleksandr </a:t>
                      </a:r>
                      <a:r>
                        <a:rPr lang="en-US" sz="1400" dirty="0" err="1">
                          <a:solidFill>
                            <a:srgbClr val="000000"/>
                          </a:solidFill>
                          <a:effectLst/>
                          <a:latin typeface="Calibri" panose="020F0502020204030204" pitchFamily="34" charset="0"/>
                          <a:ea typeface="Calibri" panose="020F0502020204030204" pitchFamily="34" charset="0"/>
                        </a:rPr>
                        <a:t>Pavlichenko</a:t>
                      </a:r>
                      <a:r>
                        <a:rPr lang="en-US" sz="1400" dirty="0">
                          <a:solidFill>
                            <a:srgbClr val="000000"/>
                          </a:solidFill>
                          <a:effectLst/>
                          <a:latin typeface="Calibri" panose="020F0502020204030204" pitchFamily="34" charset="0"/>
                          <a:ea typeface="Calibri" panose="020F0502020204030204" pitchFamily="34" charset="0"/>
                        </a:rPr>
                        <a:t>, Executive Director</a:t>
                      </a:r>
                      <a:endParaRPr lang="en-US" sz="1400" dirty="0">
                        <a:effectLst/>
                        <a:latin typeface="Calibri" panose="020F0502020204030204" pitchFamily="34" charset="0"/>
                        <a:ea typeface="Calibri" panose="020F0502020204030204" pitchFamily="34" charset="0"/>
                      </a:endParaRPr>
                    </a:p>
                    <a:p>
                      <a:pPr algn="just">
                        <a:lnSpc>
                          <a:spcPct val="107000"/>
                        </a:lnSpc>
                        <a:spcAft>
                          <a:spcPts val="0"/>
                        </a:spcAft>
                      </a:pPr>
                      <a:r>
                        <a:rPr lang="it-IT" sz="1400" dirty="0">
                          <a:solidFill>
                            <a:srgbClr val="000000"/>
                          </a:solidFill>
                          <a:effectLst/>
                          <a:latin typeface="Calibri" panose="020F0502020204030204" pitchFamily="34" charset="0"/>
                          <a:ea typeface="Calibri" panose="020F0502020204030204" pitchFamily="34" charset="0"/>
                        </a:rPr>
                        <a:t>UNDP, </a:t>
                      </a:r>
                      <a:r>
                        <a:rPr lang="en-US" sz="1400" dirty="0">
                          <a:solidFill>
                            <a:srgbClr val="000000"/>
                          </a:solidFill>
                          <a:effectLst/>
                          <a:latin typeface="Calibri" panose="020F0502020204030204" pitchFamily="34" charset="0"/>
                          <a:ea typeface="Calibri" panose="020F0502020204030204" pitchFamily="34" charset="0"/>
                        </a:rPr>
                        <a:t>Ivan </a:t>
                      </a:r>
                      <a:r>
                        <a:rPr lang="en-US" sz="1400" dirty="0" err="1">
                          <a:solidFill>
                            <a:srgbClr val="000000"/>
                          </a:solidFill>
                          <a:effectLst/>
                          <a:latin typeface="Calibri" panose="020F0502020204030204" pitchFamily="34" charset="0"/>
                          <a:ea typeface="Calibri" panose="020F0502020204030204" pitchFamily="34" charset="0"/>
                        </a:rPr>
                        <a:t>Jovanović</a:t>
                      </a:r>
                      <a:r>
                        <a:rPr lang="en-US" sz="1400" dirty="0">
                          <a:solidFill>
                            <a:srgbClr val="000000"/>
                          </a:solidFill>
                          <a:effectLst/>
                          <a:latin typeface="Calibri" panose="020F0502020204030204" pitchFamily="34" charset="0"/>
                          <a:ea typeface="Calibri" panose="020F0502020204030204" pitchFamily="34" charset="0"/>
                        </a:rPr>
                        <a:t> , Human Rights and Rule of Law Advisor</a:t>
                      </a:r>
                      <a:endParaRPr lang="en-US" sz="1400" dirty="0">
                        <a:effectLst/>
                        <a:latin typeface="Calibri" panose="020F0502020204030204" pitchFamily="34"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646837"/>
                  </a:ext>
                </a:extLst>
              </a:tr>
              <a:tr h="266190">
                <a:tc>
                  <a:txBody>
                    <a:bodyPr/>
                    <a:lstStyle/>
                    <a:p>
                      <a:pPr algn="just">
                        <a:lnSpc>
                          <a:spcPct val="107000"/>
                        </a:lnSpc>
                        <a:spcAft>
                          <a:spcPts val="0"/>
                        </a:spcAft>
                      </a:pPr>
                      <a:r>
                        <a:rPr lang="it-IT" sz="1400">
                          <a:solidFill>
                            <a:srgbClr val="000000"/>
                          </a:solidFill>
                          <a:effectLst/>
                          <a:latin typeface="Calibri" panose="020F0502020204030204" pitchFamily="34" charset="0"/>
                          <a:ea typeface="Calibri" panose="020F0502020204030204" pitchFamily="34" charset="0"/>
                        </a:rPr>
                        <a:t>15:00</a:t>
                      </a:r>
                      <a:endParaRPr lang="en-US" sz="1400">
                        <a:effectLst/>
                        <a:latin typeface="Calibri" panose="020F0502020204030204" pitchFamily="34"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a:solidFill>
                            <a:srgbClr val="000000"/>
                          </a:solidFill>
                          <a:effectLst/>
                          <a:latin typeface="Calibri" panose="020F0502020204030204" pitchFamily="34" charset="0"/>
                          <a:ea typeface="Calibri" panose="020F0502020204030204" pitchFamily="34" charset="0"/>
                        </a:rPr>
                        <a:t>Discussion</a:t>
                      </a:r>
                      <a:endParaRPr lang="en-US" sz="1400">
                        <a:effectLst/>
                        <a:latin typeface="Calibri" panose="020F0502020204030204" pitchFamily="34"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767592"/>
                  </a:ext>
                </a:extLst>
              </a:tr>
              <a:tr h="401160">
                <a:tc>
                  <a:txBody>
                    <a:bodyPr/>
                    <a:lstStyle/>
                    <a:p>
                      <a:pPr algn="just">
                        <a:lnSpc>
                          <a:spcPct val="107000"/>
                        </a:lnSpc>
                        <a:spcAft>
                          <a:spcPts val="0"/>
                        </a:spcAft>
                      </a:pPr>
                      <a:r>
                        <a:rPr lang="en-US" sz="1400">
                          <a:solidFill>
                            <a:srgbClr val="000000"/>
                          </a:solidFill>
                          <a:effectLst/>
                          <a:latin typeface="Calibri" panose="020F0502020204030204" pitchFamily="34" charset="0"/>
                          <a:ea typeface="Calibri" panose="020F0502020204030204" pitchFamily="34" charset="0"/>
                        </a:rPr>
                        <a:t>15:25</a:t>
                      </a:r>
                      <a:endParaRPr lang="en-US" sz="1400">
                        <a:effectLst/>
                        <a:latin typeface="Calibri" panose="020F0502020204030204" pitchFamily="34"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dirty="0">
                          <a:solidFill>
                            <a:srgbClr val="000000"/>
                          </a:solidFill>
                          <a:effectLst/>
                          <a:latin typeface="Calibri" panose="020F0502020204030204" pitchFamily="34" charset="0"/>
                          <a:ea typeface="Calibri" panose="020F0502020204030204" pitchFamily="34" charset="0"/>
                        </a:rPr>
                        <a:t>Closing remarks, Martina Caterina, Coordinator GPC TTLP</a:t>
                      </a:r>
                      <a:endParaRPr lang="en-US" sz="1400" dirty="0">
                        <a:effectLst/>
                        <a:latin typeface="Calibri" panose="020F0502020204030204" pitchFamily="34"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2263941"/>
                  </a:ext>
                </a:extLst>
              </a:tr>
            </a:tbl>
          </a:graphicData>
        </a:graphic>
      </p:graphicFrame>
      <p:sp>
        <p:nvSpPr>
          <p:cNvPr id="4" name="Rectangle 1"/>
          <p:cNvSpPr>
            <a:spLocks noChangeArrowheads="1"/>
          </p:cNvSpPr>
          <p:nvPr/>
        </p:nvSpPr>
        <p:spPr bwMode="auto">
          <a:xfrm>
            <a:off x="2345532" y="2249166"/>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buClr>
                <a:srgbClr val="000000"/>
              </a:buClr>
            </a:pPr>
            <a:endParaRPr lang="en-US" sz="1050" kern="0">
              <a:solidFill>
                <a:srgbClr val="000000"/>
              </a:solidFill>
              <a:latin typeface="Arial"/>
              <a:cs typeface="Arial"/>
              <a:sym typeface="Arial"/>
            </a:endParaRPr>
          </a:p>
        </p:txBody>
      </p:sp>
    </p:spTree>
    <p:custDataLst>
      <p:tags r:id="rId1"/>
    </p:custDataLst>
    <p:extLst>
      <p:ext uri="{BB962C8B-B14F-4D97-AF65-F5344CB8AC3E}">
        <p14:creationId xmlns:p14="http://schemas.microsoft.com/office/powerpoint/2010/main" val="3388925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17F919A3-CCC0-31AE-56CF-0AE0AF49D1C8}"/>
              </a:ext>
            </a:extLst>
          </p:cNvPr>
          <p:cNvSpPr>
            <a:spLocks noGrp="1" noChangeArrowheads="1"/>
          </p:cNvSpPr>
          <p:nvPr>
            <p:ph type="title"/>
          </p:nvPr>
        </p:nvSpPr>
        <p:spPr>
          <a:xfrm>
            <a:off x="1485900" y="208360"/>
            <a:ext cx="6172200" cy="472678"/>
          </a:xfrm>
        </p:spPr>
        <p:txBody>
          <a:bodyPr/>
          <a:lstStyle/>
          <a:p>
            <a:pPr algn="ctr" eaLnBrk="1" fontAlgn="auto" hangingPunct="1">
              <a:spcAft>
                <a:spcPts val="0"/>
              </a:spcAft>
              <a:defRPr/>
            </a:pPr>
            <a:r>
              <a:rPr lang="en-US" altLang="en-US" sz="1800" b="1" i="1" dirty="0">
                <a:latin typeface="Georgia" pitchFamily="18" charset="0"/>
              </a:rPr>
              <a:t>UNDP support to free legal aid system in Ukraine</a:t>
            </a:r>
            <a:endParaRPr lang="en-US" altLang="en-US" sz="1650" b="1" i="1" dirty="0">
              <a:latin typeface="Georgia" pitchFamily="18" charset="0"/>
            </a:endParaRPr>
          </a:p>
        </p:txBody>
      </p:sp>
      <p:sp>
        <p:nvSpPr>
          <p:cNvPr id="7171" name="Rectangle 3">
            <a:extLst>
              <a:ext uri="{FF2B5EF4-FFF2-40B4-BE49-F238E27FC236}">
                <a16:creationId xmlns:a16="http://schemas.microsoft.com/office/drawing/2014/main" id="{9A5DC846-A2E1-6F0C-80D1-F794F6E06E7A}"/>
              </a:ext>
            </a:extLst>
          </p:cNvPr>
          <p:cNvSpPr>
            <a:spLocks noGrp="1"/>
          </p:cNvSpPr>
          <p:nvPr>
            <p:ph idx="1"/>
          </p:nvPr>
        </p:nvSpPr>
        <p:spPr>
          <a:xfrm>
            <a:off x="1439466" y="844154"/>
            <a:ext cx="6056709" cy="3752850"/>
          </a:xfrm>
        </p:spPr>
        <p:txBody>
          <a:bodyPr/>
          <a:lstStyle/>
          <a:p>
            <a:pPr marL="85725" indent="0">
              <a:lnSpc>
                <a:spcPct val="97000"/>
              </a:lnSpc>
              <a:spcAft>
                <a:spcPts val="600"/>
              </a:spcAft>
              <a:buNone/>
              <a:tabLst>
                <a:tab pos="342900" algn="l"/>
              </a:tabLst>
            </a:pPr>
            <a:r>
              <a:rPr lang="en-GB" altLang="en-US" sz="1500">
                <a:solidFill>
                  <a:srgbClr val="002060"/>
                </a:solidFill>
                <a:ea typeface="Times New Roman" panose="02020603050405020304" pitchFamily="18" charset="0"/>
                <a:cs typeface="Calibri" panose="020F0502020204030204" pitchFamily="34" charset="0"/>
              </a:rPr>
              <a:t>Partnership with </a:t>
            </a:r>
            <a:r>
              <a:rPr lang="en-GB" altLang="en-US" sz="1500" b="1" i="1">
                <a:solidFill>
                  <a:srgbClr val="002060"/>
                </a:solidFill>
                <a:ea typeface="Times New Roman" panose="02020603050405020304" pitchFamily="18" charset="0"/>
                <a:cs typeface="Calibri" panose="020F0502020204030204" pitchFamily="34" charset="0"/>
              </a:rPr>
              <a:t>local civil society actors </a:t>
            </a:r>
            <a:r>
              <a:rPr lang="en-GB" altLang="en-US" sz="1500">
                <a:solidFill>
                  <a:srgbClr val="002060"/>
                </a:solidFill>
                <a:ea typeface="Times New Roman" panose="02020603050405020304" pitchFamily="18" charset="0"/>
                <a:cs typeface="Calibri" panose="020F0502020204030204" pitchFamily="34" charset="0"/>
              </a:rPr>
              <a:t>to improve local level</a:t>
            </a:r>
            <a:r>
              <a:rPr lang="sr-Latn-RS" altLang="en-US" sz="1500">
                <a:solidFill>
                  <a:srgbClr val="002060"/>
                </a:solidFill>
                <a:ea typeface="Times New Roman" panose="02020603050405020304" pitchFamily="18" charset="0"/>
                <a:cs typeface="Calibri" panose="020F0502020204030204" pitchFamily="34" charset="0"/>
              </a:rPr>
              <a:t> access to justice, since 2017 (examples)</a:t>
            </a:r>
            <a:r>
              <a:rPr lang="en-GB" altLang="en-US" sz="1350">
                <a:solidFill>
                  <a:srgbClr val="002060"/>
                </a:solidFill>
                <a:ea typeface="Times New Roman" panose="02020603050405020304" pitchFamily="18" charset="0"/>
                <a:cs typeface="Calibri" panose="020F0502020204030204" pitchFamily="34" charset="0"/>
              </a:rPr>
              <a:t>:</a:t>
            </a:r>
            <a:endParaRPr lang="en-GB" altLang="en-US" sz="1350">
              <a:solidFill>
                <a:srgbClr val="002060"/>
              </a:solidFill>
              <a:ea typeface="Calibri" panose="020F0502020204030204" pitchFamily="34" charset="0"/>
              <a:cs typeface="Times New Roman" panose="02020603050405020304" pitchFamily="18" charset="0"/>
            </a:endParaRPr>
          </a:p>
          <a:p>
            <a:pPr marL="85725" indent="0">
              <a:lnSpc>
                <a:spcPct val="97000"/>
              </a:lnSpc>
              <a:spcAft>
                <a:spcPts val="600"/>
              </a:spcAft>
              <a:buFont typeface="Wingdings" panose="05000000000000000000" pitchFamily="2" charset="2"/>
              <a:buChar char="Ø"/>
              <a:tabLst>
                <a:tab pos="342900" algn="l"/>
              </a:tabLst>
            </a:pPr>
            <a:r>
              <a:rPr lang="sr-Latn-RS" altLang="en-US" sz="1350">
                <a:solidFill>
                  <a:srgbClr val="002060"/>
                </a:solidFill>
                <a:ea typeface="Times New Roman" panose="02020603050405020304" pitchFamily="18" charset="0"/>
                <a:cs typeface="Calibri" panose="020F0502020204030204" pitchFamily="34" charset="0"/>
              </a:rPr>
              <a:t>R</a:t>
            </a:r>
            <a:r>
              <a:rPr lang="en-GB" altLang="en-US" sz="1350">
                <a:solidFill>
                  <a:srgbClr val="002060"/>
                </a:solidFill>
                <a:ea typeface="Times New Roman" panose="02020603050405020304" pitchFamily="18" charset="0"/>
                <a:cs typeface="Calibri" panose="020F0502020204030204" pitchFamily="34" charset="0"/>
              </a:rPr>
              <a:t>eaching out to remote settlements and people living close to the Contact Line in Luhansk oblast through CSOs</a:t>
            </a:r>
            <a:endParaRPr lang="en-GB" altLang="en-US" sz="1350">
              <a:solidFill>
                <a:srgbClr val="002060"/>
              </a:solidFill>
              <a:ea typeface="Calibri" panose="020F0502020204030204" pitchFamily="34" charset="0"/>
              <a:cs typeface="Times New Roman" panose="02020603050405020304" pitchFamily="18" charset="0"/>
            </a:endParaRPr>
          </a:p>
          <a:p>
            <a:pPr marL="85725" indent="0">
              <a:lnSpc>
                <a:spcPct val="97000"/>
              </a:lnSpc>
              <a:spcAft>
                <a:spcPts val="600"/>
              </a:spcAft>
              <a:buFont typeface="Wingdings" panose="05000000000000000000" pitchFamily="2" charset="2"/>
              <a:buChar char="Ø"/>
              <a:tabLst>
                <a:tab pos="342900" algn="l"/>
              </a:tabLst>
            </a:pPr>
            <a:r>
              <a:rPr lang="sr-Latn-RS" altLang="en-US" sz="1350">
                <a:solidFill>
                  <a:srgbClr val="002060"/>
                </a:solidFill>
                <a:ea typeface="Times New Roman" panose="02020603050405020304" pitchFamily="18" charset="0"/>
                <a:cs typeface="Calibri" panose="020F0502020204030204" pitchFamily="34" charset="0"/>
              </a:rPr>
              <a:t>T</a:t>
            </a:r>
            <a:r>
              <a:rPr lang="en-GB" altLang="en-US" sz="1350">
                <a:solidFill>
                  <a:srgbClr val="002060"/>
                </a:solidFill>
                <a:ea typeface="Times New Roman" panose="02020603050405020304" pitchFamily="18" charset="0"/>
                <a:cs typeface="Calibri" panose="020F0502020204030204" pitchFamily="34" charset="0"/>
              </a:rPr>
              <a:t>raining paralegals among local Roma community in Luhansk Oblast</a:t>
            </a:r>
            <a:endParaRPr lang="en-GB" altLang="en-US" sz="1350">
              <a:solidFill>
                <a:srgbClr val="002060"/>
              </a:solidFill>
              <a:ea typeface="Calibri" panose="020F0502020204030204" pitchFamily="34" charset="0"/>
              <a:cs typeface="Times New Roman" panose="02020603050405020304" pitchFamily="18" charset="0"/>
            </a:endParaRPr>
          </a:p>
          <a:p>
            <a:pPr marL="85725" indent="0">
              <a:lnSpc>
                <a:spcPct val="97000"/>
              </a:lnSpc>
              <a:spcAft>
                <a:spcPts val="600"/>
              </a:spcAft>
              <a:buFont typeface="Wingdings" panose="05000000000000000000" pitchFamily="2" charset="2"/>
              <a:buChar char="Ø"/>
              <a:tabLst>
                <a:tab pos="342900" algn="l"/>
              </a:tabLst>
            </a:pPr>
            <a:r>
              <a:rPr lang="sr-Latn-RS" altLang="en-US" sz="1350">
                <a:solidFill>
                  <a:srgbClr val="002060"/>
                </a:solidFill>
                <a:ea typeface="Times New Roman" panose="02020603050405020304" pitchFamily="18" charset="0"/>
                <a:cs typeface="Calibri" panose="020F0502020204030204" pitchFamily="34" charset="0"/>
              </a:rPr>
              <a:t>A</a:t>
            </a:r>
            <a:r>
              <a:rPr lang="en-GB" altLang="en-US" sz="1350">
                <a:solidFill>
                  <a:srgbClr val="002060"/>
                </a:solidFill>
                <a:ea typeface="Times New Roman" panose="02020603050405020304" pitchFamily="18" charset="0"/>
                <a:cs typeface="Calibri" panose="020F0502020204030204" pitchFamily="34" charset="0"/>
              </a:rPr>
              <a:t>dvocacy and hiring of lawyers in local pilot communities in Donetsk and Luhansk oblasts</a:t>
            </a:r>
            <a:endParaRPr lang="en-GB" altLang="en-US" sz="1350">
              <a:solidFill>
                <a:srgbClr val="002060"/>
              </a:solidFill>
              <a:ea typeface="Calibri" panose="020F0502020204030204" pitchFamily="34" charset="0"/>
              <a:cs typeface="Times New Roman" panose="02020603050405020304" pitchFamily="18" charset="0"/>
            </a:endParaRPr>
          </a:p>
          <a:p>
            <a:pPr marL="85725" indent="0">
              <a:lnSpc>
                <a:spcPct val="97000"/>
              </a:lnSpc>
              <a:spcAft>
                <a:spcPts val="600"/>
              </a:spcAft>
              <a:buFont typeface="Wingdings" panose="05000000000000000000" pitchFamily="2" charset="2"/>
              <a:buChar char="Ø"/>
              <a:tabLst>
                <a:tab pos="342900" algn="l"/>
              </a:tabLst>
            </a:pPr>
            <a:r>
              <a:rPr lang="sr-Latn-RS" altLang="en-US" sz="1350">
                <a:solidFill>
                  <a:srgbClr val="002060"/>
                </a:solidFill>
                <a:ea typeface="Times New Roman" panose="02020603050405020304" pitchFamily="18" charset="0"/>
                <a:cs typeface="Calibri" panose="020F0502020204030204" pitchFamily="34" charset="0"/>
              </a:rPr>
              <a:t>S</a:t>
            </a:r>
            <a:r>
              <a:rPr lang="en-GB" altLang="en-US" sz="1350">
                <a:solidFill>
                  <a:srgbClr val="002060"/>
                </a:solidFill>
                <a:ea typeface="Times New Roman" panose="02020603050405020304" pitchFamily="18" charset="0"/>
                <a:cs typeface="Calibri" panose="020F0502020204030204" pitchFamily="34" charset="0"/>
              </a:rPr>
              <a:t>upport</a:t>
            </a:r>
            <a:r>
              <a:rPr lang="sr-Latn-RS" altLang="en-US" sz="1350">
                <a:solidFill>
                  <a:srgbClr val="002060"/>
                </a:solidFill>
                <a:ea typeface="Times New Roman" panose="02020603050405020304" pitchFamily="18" charset="0"/>
                <a:cs typeface="Calibri" panose="020F0502020204030204" pitchFamily="34" charset="0"/>
              </a:rPr>
              <a:t> to</a:t>
            </a:r>
            <a:r>
              <a:rPr lang="en-GB" altLang="en-US" sz="1350">
                <a:solidFill>
                  <a:srgbClr val="002060"/>
                </a:solidFill>
                <a:ea typeface="Times New Roman" panose="02020603050405020304" pitchFamily="18" charset="0"/>
                <a:cs typeface="Calibri" panose="020F0502020204030204" pitchFamily="34" charset="0"/>
              </a:rPr>
              <a:t> small and newly created CSOs to start off their activity </a:t>
            </a:r>
            <a:endParaRPr lang="en-GB" altLang="en-US" sz="1350">
              <a:solidFill>
                <a:srgbClr val="002060"/>
              </a:solidFill>
              <a:ea typeface="Calibri" panose="020F0502020204030204" pitchFamily="34" charset="0"/>
              <a:cs typeface="Times New Roman" panose="02020603050405020304" pitchFamily="18" charset="0"/>
            </a:endParaRPr>
          </a:p>
          <a:p>
            <a:pPr marL="85725" indent="0">
              <a:lnSpc>
                <a:spcPct val="97000"/>
              </a:lnSpc>
              <a:spcAft>
                <a:spcPts val="600"/>
              </a:spcAft>
              <a:buFont typeface="Wingdings" panose="05000000000000000000" pitchFamily="2" charset="2"/>
              <a:buChar char="Ø"/>
              <a:tabLst>
                <a:tab pos="342900" algn="l"/>
              </a:tabLst>
            </a:pPr>
            <a:r>
              <a:rPr lang="sr-Latn-RS" altLang="en-US" sz="1350">
                <a:solidFill>
                  <a:srgbClr val="002060"/>
                </a:solidFill>
                <a:cs typeface="Calibri" panose="020F0502020204030204" pitchFamily="34" charset="0"/>
              </a:rPr>
              <a:t>P</a:t>
            </a:r>
            <a:r>
              <a:rPr lang="en-GB" altLang="en-US" sz="1350">
                <a:solidFill>
                  <a:srgbClr val="002060"/>
                </a:solidFill>
                <a:cs typeface="Calibri" panose="020F0502020204030204" pitchFamily="34" charset="0"/>
              </a:rPr>
              <a:t>rovision of free legal aid services to IDPs in 4 transit and 5 host communities (</a:t>
            </a:r>
            <a:r>
              <a:rPr lang="en-GB" altLang="en-US" sz="1350">
                <a:solidFill>
                  <a:srgbClr val="002060"/>
                </a:solidFill>
                <a:cs typeface="Times New Roman" panose="02020603050405020304" pitchFamily="18" charset="0"/>
              </a:rPr>
              <a:t>emergency response grant project</a:t>
            </a:r>
            <a:r>
              <a:rPr lang="en-GB" altLang="en-US" sz="1350">
                <a:solidFill>
                  <a:srgbClr val="002060"/>
                </a:solidFill>
                <a:cs typeface="Calibri" panose="020F0502020204030204" pitchFamily="34" charset="0"/>
              </a:rPr>
              <a:t>, </a:t>
            </a:r>
            <a:r>
              <a:rPr lang="en-GB" altLang="en-US" sz="1350" i="1">
                <a:solidFill>
                  <a:srgbClr val="002060"/>
                </a:solidFill>
                <a:cs typeface="Calibri" panose="020F0502020204030204" pitchFamily="34" charset="0"/>
              </a:rPr>
              <a:t>ongoing</a:t>
            </a:r>
            <a:r>
              <a:rPr lang="en-GB" altLang="en-US" sz="1350">
                <a:solidFill>
                  <a:srgbClr val="002060"/>
                </a:solidFill>
                <a:cs typeface="Calibri" panose="020F0502020204030204" pitchFamily="34" charset="0"/>
              </a:rPr>
              <a:t>; so far - 18,000 consultations for over 6,000 IDPs)</a:t>
            </a:r>
          </a:p>
          <a:p>
            <a:pPr marL="85725" indent="0">
              <a:lnSpc>
                <a:spcPct val="97000"/>
              </a:lnSpc>
              <a:spcAft>
                <a:spcPts val="600"/>
              </a:spcAft>
              <a:buFont typeface="Wingdings" panose="05000000000000000000" pitchFamily="2" charset="2"/>
              <a:buChar char="Ø"/>
              <a:tabLst>
                <a:tab pos="342900" algn="l"/>
              </a:tabLst>
            </a:pPr>
            <a:r>
              <a:rPr lang="sr-Latn-RS" altLang="en-US" sz="1350">
                <a:solidFill>
                  <a:srgbClr val="002060"/>
                </a:solidFill>
                <a:cs typeface="Calibri" panose="020F0502020204030204" pitchFamily="34" charset="0"/>
              </a:rPr>
              <a:t>C</a:t>
            </a:r>
            <a:r>
              <a:rPr lang="en-GB" altLang="en-US" sz="1350">
                <a:solidFill>
                  <a:srgbClr val="002060"/>
                </a:solidFill>
                <a:cs typeface="Calibri" panose="020F0502020204030204" pitchFamily="34" charset="0"/>
              </a:rPr>
              <a:t>apacity development of 20 local CSOs as legal aid providers in transit and host communities (</a:t>
            </a:r>
            <a:r>
              <a:rPr lang="en-GB" altLang="en-US" sz="1350" i="1">
                <a:solidFill>
                  <a:srgbClr val="002060"/>
                </a:solidFill>
                <a:cs typeface="Calibri" panose="020F0502020204030204" pitchFamily="34" charset="0"/>
              </a:rPr>
              <a:t>ongoing</a:t>
            </a:r>
            <a:r>
              <a:rPr lang="en-GB" altLang="en-US" sz="1350">
                <a:solidFill>
                  <a:srgbClr val="002060"/>
                </a:solidFill>
                <a:cs typeface="Calibri" panose="020F0502020204030204" pitchFamily="34" charset="0"/>
              </a:rPr>
              <a:t> grant project)</a:t>
            </a:r>
          </a:p>
          <a:p>
            <a:pPr marL="85725" indent="0" eaLnBrk="1" hangingPunct="1">
              <a:lnSpc>
                <a:spcPct val="120000"/>
              </a:lnSpc>
              <a:tabLst>
                <a:tab pos="342900" algn="l"/>
              </a:tabLst>
            </a:pPr>
            <a:endParaRPr lang="en-US" altLang="sr-Latn-RS" sz="1200" i="1"/>
          </a:p>
          <a:p>
            <a:pPr lvl="1" eaLnBrk="1" hangingPunct="1">
              <a:lnSpc>
                <a:spcPct val="90000"/>
              </a:lnSpc>
              <a:spcBef>
                <a:spcPct val="90000"/>
              </a:spcBef>
              <a:buFont typeface="Wingdings" panose="05000000000000000000" pitchFamily="2" charset="2"/>
              <a:buChar char="Ø"/>
              <a:tabLst>
                <a:tab pos="342900" algn="l"/>
              </a:tabLst>
            </a:pPr>
            <a:endParaRPr lang="en-US" altLang="sr-Latn-RS" sz="1350" i="1"/>
          </a:p>
          <a:p>
            <a:pPr lvl="2" eaLnBrk="1" hangingPunct="1">
              <a:lnSpc>
                <a:spcPct val="90000"/>
              </a:lnSpc>
              <a:buClr>
                <a:srgbClr val="5BD078"/>
              </a:buClr>
              <a:buNone/>
              <a:tabLst>
                <a:tab pos="342900" algn="l"/>
              </a:tabLst>
            </a:pPr>
            <a:endParaRPr lang="en-US" altLang="en-US" sz="1500"/>
          </a:p>
          <a:p>
            <a:pPr marL="85725" indent="0" eaLnBrk="1" hangingPunct="1">
              <a:lnSpc>
                <a:spcPct val="90000"/>
              </a:lnSpc>
              <a:tabLst>
                <a:tab pos="342900" algn="l"/>
              </a:tabLst>
            </a:pPr>
            <a:endParaRPr lang="en-US" altLang="en-US"/>
          </a:p>
        </p:txBody>
      </p:sp>
      <p:sp>
        <p:nvSpPr>
          <p:cNvPr id="7172" name="Slide Number Placeholder 5">
            <a:extLst>
              <a:ext uri="{FF2B5EF4-FFF2-40B4-BE49-F238E27FC236}">
                <a16:creationId xmlns:a16="http://schemas.microsoft.com/office/drawing/2014/main" id="{45AA8034-9269-62EB-6B93-A094E440670F}"/>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1650">
                <a:solidFill>
                  <a:schemeClr val="tx1"/>
                </a:solidFill>
                <a:latin typeface="Calibri" panose="020F0502020204030204" pitchFamily="34" charset="0"/>
              </a:defRPr>
            </a:lvl1pPr>
            <a:lvl2pPr marL="557213" indent="-214313">
              <a:spcBef>
                <a:spcPct val="20000"/>
              </a:spcBef>
              <a:buClr>
                <a:schemeClr val="accent2"/>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0BD0D9"/>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10CF9B"/>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7CCA62"/>
              </a:buClr>
              <a:buFont typeface="Arial" panose="020B0604020202020204" pitchFamily="34" charset="0"/>
              <a:buChar char="•"/>
              <a:defRPr sz="1050">
                <a:solidFill>
                  <a:schemeClr val="tx1"/>
                </a:solidFill>
                <a:latin typeface="Calibri" panose="020F0502020204030204" pitchFamily="34" charset="0"/>
              </a:defRPr>
            </a:lvl5pPr>
            <a:lvl6pPr marL="18859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6pPr>
            <a:lvl7pPr marL="22288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7pPr>
            <a:lvl8pPr marL="25717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8pPr>
            <a:lvl9pPr marL="29146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9pPr>
          </a:lstStyle>
          <a:p>
            <a:pPr defTabSz="685800" fontAlgn="base">
              <a:spcBef>
                <a:spcPct val="0"/>
              </a:spcBef>
              <a:spcAft>
                <a:spcPct val="0"/>
              </a:spcAft>
              <a:buClrTx/>
              <a:buNone/>
            </a:pPr>
            <a:fld id="{EADB6556-F06A-47FB-8418-38EC1F21AA52}" type="slidenum">
              <a:rPr lang="en-US" altLang="en-US" sz="1350">
                <a:solidFill>
                  <a:srgbClr val="FFFFFF"/>
                </a:solidFill>
                <a:latin typeface="Arial" panose="020B0604020202020204" pitchFamily="34" charset="0"/>
                <a:cs typeface="Arial" panose="020B0604020202020204" pitchFamily="34" charset="0"/>
              </a:rPr>
              <a:pPr defTabSz="685800" fontAlgn="base">
                <a:spcBef>
                  <a:spcPct val="0"/>
                </a:spcBef>
                <a:spcAft>
                  <a:spcPct val="0"/>
                </a:spcAft>
                <a:buClrTx/>
                <a:buNone/>
              </a:pPr>
              <a:t>30</a:t>
            </a:fld>
            <a:endParaRPr lang="en-US" altLang="en-US" sz="135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86545937-A17D-981F-6FE3-A002E981B827}"/>
              </a:ext>
            </a:extLst>
          </p:cNvPr>
          <p:cNvSpPr>
            <a:spLocks noGrp="1" noChangeArrowheads="1"/>
          </p:cNvSpPr>
          <p:nvPr>
            <p:ph type="title"/>
          </p:nvPr>
        </p:nvSpPr>
        <p:spPr>
          <a:xfrm>
            <a:off x="1439466" y="208360"/>
            <a:ext cx="6218634" cy="472678"/>
          </a:xfrm>
        </p:spPr>
        <p:txBody>
          <a:bodyPr/>
          <a:lstStyle/>
          <a:p>
            <a:pPr algn="ctr" eaLnBrk="1" fontAlgn="auto" hangingPunct="1">
              <a:spcAft>
                <a:spcPts val="0"/>
              </a:spcAft>
              <a:defRPr/>
            </a:pPr>
            <a:r>
              <a:rPr lang="sr-Latn-RS" altLang="en-US" sz="1800" b="1" i="1" dirty="0">
                <a:latin typeface="Georgia" pitchFamily="18" charset="0"/>
              </a:rPr>
              <a:t>Expanding role for free</a:t>
            </a:r>
            <a:r>
              <a:rPr lang="en-US" altLang="en-US" sz="1800" b="1" i="1" dirty="0">
                <a:latin typeface="Georgia" pitchFamily="18" charset="0"/>
              </a:rPr>
              <a:t> legal aid in Ukraine</a:t>
            </a:r>
            <a:endParaRPr lang="en-US" altLang="en-US" sz="1650" b="1" i="1" dirty="0">
              <a:latin typeface="Georgia" pitchFamily="18" charset="0"/>
            </a:endParaRPr>
          </a:p>
        </p:txBody>
      </p:sp>
      <p:sp>
        <p:nvSpPr>
          <p:cNvPr id="5124" name="Rectangle 3">
            <a:extLst>
              <a:ext uri="{FF2B5EF4-FFF2-40B4-BE49-F238E27FC236}">
                <a16:creationId xmlns:a16="http://schemas.microsoft.com/office/drawing/2014/main" id="{3BB6A39D-8B44-6728-F46F-DF4AE76B94A5}"/>
              </a:ext>
            </a:extLst>
          </p:cNvPr>
          <p:cNvSpPr>
            <a:spLocks noGrp="1" noChangeArrowheads="1"/>
          </p:cNvSpPr>
          <p:nvPr>
            <p:ph idx="1"/>
          </p:nvPr>
        </p:nvSpPr>
        <p:spPr>
          <a:xfrm>
            <a:off x="1439466" y="844154"/>
            <a:ext cx="6056709" cy="3752850"/>
          </a:xfrm>
        </p:spPr>
        <p:txBody>
          <a:bodyPr rtlCol="0">
            <a:normAutofit/>
          </a:bodyPr>
          <a:lstStyle/>
          <a:p>
            <a:pPr marL="85725" indent="0" algn="just">
              <a:lnSpc>
                <a:spcPct val="107000"/>
              </a:lnSpc>
              <a:spcAft>
                <a:spcPts val="600"/>
              </a:spcAft>
              <a:buNone/>
              <a:tabLst>
                <a:tab pos="342900" algn="l"/>
              </a:tabLst>
              <a:defRPr/>
            </a:pPr>
            <a:r>
              <a:rPr lang="en-GB" sz="1500" dirty="0">
                <a:solidFill>
                  <a:srgbClr val="002060"/>
                </a:solidFill>
                <a:ea typeface="Times New Roman" panose="02020603050405020304" pitchFamily="18" charset="0"/>
                <a:cs typeface="Calibri" panose="020F0502020204030204" pitchFamily="34" charset="0"/>
              </a:rPr>
              <a:t>Other expanding or potential roles for areas of support (esp. in relation to transitional justice)</a:t>
            </a:r>
            <a:r>
              <a:rPr lang="en-GB" sz="1350" dirty="0">
                <a:solidFill>
                  <a:srgbClr val="002060"/>
                </a:solidFill>
                <a:ea typeface="Times New Roman" panose="02020603050405020304" pitchFamily="18" charset="0"/>
                <a:cs typeface="Calibri" panose="020F0502020204030204" pitchFamily="34" charset="0"/>
              </a:rPr>
              <a:t>:</a:t>
            </a:r>
            <a:endParaRPr lang="en-GB" sz="1350" dirty="0">
              <a:solidFill>
                <a:srgbClr val="002060"/>
              </a:solidFill>
              <a:ea typeface="Calibri" panose="020F0502020204030204" pitchFamily="34" charset="0"/>
              <a:cs typeface="Times New Roman" panose="02020603050405020304" pitchFamily="18" charset="0"/>
            </a:endParaRPr>
          </a:p>
          <a:p>
            <a:pPr indent="-257175">
              <a:lnSpc>
                <a:spcPct val="107000"/>
              </a:lnSpc>
              <a:spcAft>
                <a:spcPts val="600"/>
              </a:spcAft>
              <a:buFont typeface="Wingdings" panose="05000000000000000000" pitchFamily="2" charset="2"/>
              <a:buChar char="Ø"/>
              <a:tabLst>
                <a:tab pos="342900" algn="l"/>
              </a:tabLst>
              <a:defRPr/>
            </a:pPr>
            <a:r>
              <a:rPr lang="en-GB" sz="1350" dirty="0">
                <a:solidFill>
                  <a:srgbClr val="002060"/>
                </a:solidFill>
                <a:ea typeface="Times New Roman" panose="02020603050405020304" pitchFamily="18" charset="0"/>
                <a:cs typeface="Calibri" panose="020F0502020204030204" pitchFamily="34" charset="0"/>
              </a:rPr>
              <a:t>Criminal accountability for war crimes </a:t>
            </a:r>
            <a:endParaRPr lang="en-GB" sz="1350" dirty="0">
              <a:solidFill>
                <a:srgbClr val="002060"/>
              </a:solidFill>
              <a:ea typeface="Calibri" panose="020F0502020204030204" pitchFamily="34" charset="0"/>
              <a:cs typeface="Times New Roman" panose="02020603050405020304" pitchFamily="18" charset="0"/>
            </a:endParaRPr>
          </a:p>
          <a:p>
            <a:pPr indent="-257175">
              <a:lnSpc>
                <a:spcPct val="107000"/>
              </a:lnSpc>
              <a:spcAft>
                <a:spcPts val="600"/>
              </a:spcAft>
              <a:buFont typeface="Wingdings" panose="05000000000000000000" pitchFamily="2" charset="2"/>
              <a:buChar char="Ø"/>
              <a:tabLst>
                <a:tab pos="342900" algn="l"/>
              </a:tabLst>
              <a:defRPr/>
            </a:pPr>
            <a:r>
              <a:rPr lang="en-GB" sz="1350" dirty="0">
                <a:solidFill>
                  <a:srgbClr val="002060"/>
                </a:solidFill>
                <a:ea typeface="Times New Roman" panose="02020603050405020304" pitchFamily="18" charset="0"/>
                <a:cs typeface="Calibri" panose="020F0502020204030204" pitchFamily="34" charset="0"/>
              </a:rPr>
              <a:t>Victim support (to victims of war crimes; comprehensive victim support system for all criminal cases, etc.)</a:t>
            </a:r>
            <a:endParaRPr lang="en-GB" sz="1350" dirty="0">
              <a:solidFill>
                <a:srgbClr val="002060"/>
              </a:solidFill>
              <a:ea typeface="Calibri" panose="020F0502020204030204" pitchFamily="34" charset="0"/>
              <a:cs typeface="Times New Roman" panose="02020603050405020304" pitchFamily="18" charset="0"/>
            </a:endParaRPr>
          </a:p>
          <a:p>
            <a:pPr indent="-257175">
              <a:lnSpc>
                <a:spcPct val="107000"/>
              </a:lnSpc>
              <a:spcAft>
                <a:spcPts val="600"/>
              </a:spcAft>
              <a:buFont typeface="Wingdings" panose="05000000000000000000" pitchFamily="2" charset="2"/>
              <a:buChar char="Ø"/>
              <a:tabLst>
                <a:tab pos="342900" algn="l"/>
              </a:tabLst>
              <a:defRPr/>
            </a:pPr>
            <a:r>
              <a:rPr lang="en-GB" sz="1350" dirty="0">
                <a:solidFill>
                  <a:srgbClr val="002060"/>
                </a:solidFill>
                <a:ea typeface="Times New Roman" panose="02020603050405020304" pitchFamily="18" charset="0"/>
                <a:cs typeface="Calibri" panose="020F0502020204030204" pitchFamily="34" charset="0"/>
              </a:rPr>
              <a:t>Reparations</a:t>
            </a:r>
          </a:p>
          <a:p>
            <a:pPr lvl="1" indent="-257175">
              <a:lnSpc>
                <a:spcPct val="107000"/>
              </a:lnSpc>
              <a:spcBef>
                <a:spcPts val="225"/>
              </a:spcBef>
              <a:spcAft>
                <a:spcPts val="225"/>
              </a:spcAft>
              <a:buFont typeface="Wingdings" panose="05000000000000000000" pitchFamily="2" charset="2"/>
              <a:buChar char="§"/>
              <a:tabLst>
                <a:tab pos="342900" algn="l"/>
              </a:tabLst>
              <a:defRPr/>
            </a:pPr>
            <a:r>
              <a:rPr lang="en-GB" altLang="sr-Latn-RS" sz="1200" dirty="0">
                <a:solidFill>
                  <a:srgbClr val="002060"/>
                </a:solidFill>
                <a:cs typeface="Calibri" panose="020F0502020204030204" pitchFamily="34" charset="0"/>
              </a:rPr>
              <a:t>FLA provision and many measures and services with reparatory effect, no comprehensive and dedicates reparations system yet </a:t>
            </a:r>
          </a:p>
          <a:p>
            <a:pPr lvl="1" indent="-257175">
              <a:lnSpc>
                <a:spcPct val="107000"/>
              </a:lnSpc>
              <a:spcBef>
                <a:spcPts val="225"/>
              </a:spcBef>
              <a:spcAft>
                <a:spcPts val="225"/>
              </a:spcAft>
              <a:buFont typeface="Wingdings" panose="05000000000000000000" pitchFamily="2" charset="2"/>
              <a:buChar char="§"/>
              <a:tabLst>
                <a:tab pos="342900" algn="l"/>
              </a:tabLst>
              <a:defRPr/>
            </a:pPr>
            <a:r>
              <a:rPr lang="en-GB" altLang="sr-Latn-RS" sz="1200" dirty="0">
                <a:solidFill>
                  <a:srgbClr val="002060"/>
                </a:solidFill>
                <a:cs typeface="Calibri" panose="020F0502020204030204" pitchFamily="34" charset="0"/>
              </a:rPr>
              <a:t>development of </a:t>
            </a:r>
            <a:r>
              <a:rPr lang="sr-Latn-RS" altLang="sr-Latn-RS" sz="1200" dirty="0">
                <a:solidFill>
                  <a:srgbClr val="002060"/>
                </a:solidFill>
                <a:cs typeface="Calibri" panose="020F0502020204030204" pitchFamily="34" charset="0"/>
              </a:rPr>
              <a:t>long-term and </a:t>
            </a:r>
            <a:r>
              <a:rPr lang="en-GB" altLang="sr-Latn-RS" sz="1200" dirty="0">
                <a:solidFill>
                  <a:srgbClr val="002060"/>
                </a:solidFill>
                <a:cs typeface="Calibri" panose="020F0502020204030204" pitchFamily="34" charset="0"/>
              </a:rPr>
              <a:t>comprehensive reparations framework: inclusive consultations ongoing, Government in the lead, political commitment</a:t>
            </a:r>
          </a:p>
          <a:p>
            <a:pPr lvl="1" indent="-257175">
              <a:lnSpc>
                <a:spcPct val="107000"/>
              </a:lnSpc>
              <a:spcBef>
                <a:spcPts val="225"/>
              </a:spcBef>
              <a:spcAft>
                <a:spcPts val="225"/>
              </a:spcAft>
              <a:buFont typeface="Wingdings" panose="05000000000000000000" pitchFamily="2" charset="2"/>
              <a:buChar char="§"/>
              <a:tabLst>
                <a:tab pos="342900" algn="l"/>
              </a:tabLst>
              <a:defRPr/>
            </a:pPr>
            <a:r>
              <a:rPr lang="en-GB" altLang="sr-Latn-RS" sz="1200" dirty="0">
                <a:solidFill>
                  <a:srgbClr val="002060"/>
                </a:solidFill>
                <a:cs typeface="Calibri" panose="020F0502020204030204" pitchFamily="34" charset="0"/>
              </a:rPr>
              <a:t>possible interim reparations mechanism for most vulnerable groups (CRSV survivors)</a:t>
            </a:r>
          </a:p>
          <a:p>
            <a:pPr lvl="1" indent="-257175">
              <a:lnSpc>
                <a:spcPct val="107000"/>
              </a:lnSpc>
              <a:spcBef>
                <a:spcPts val="225"/>
              </a:spcBef>
              <a:spcAft>
                <a:spcPts val="225"/>
              </a:spcAft>
              <a:buFont typeface="Wingdings" panose="05000000000000000000" pitchFamily="2" charset="2"/>
              <a:buChar char="§"/>
              <a:tabLst>
                <a:tab pos="342900" algn="l"/>
              </a:tabLst>
              <a:defRPr/>
            </a:pPr>
            <a:r>
              <a:rPr lang="en-GB" altLang="sr-Latn-RS" sz="1200" dirty="0">
                <a:solidFill>
                  <a:srgbClr val="002060"/>
                </a:solidFill>
                <a:cs typeface="Calibri" panose="020F0502020204030204" pitchFamily="34" charset="0"/>
              </a:rPr>
              <a:t>important future role of FLA in reparations</a:t>
            </a:r>
            <a:r>
              <a:rPr lang="en-GB" altLang="en-US" dirty="0">
                <a:solidFill>
                  <a:srgbClr val="002060"/>
                </a:solidFill>
                <a:cs typeface="Calibri" panose="020F0502020204030204" pitchFamily="34" charset="0"/>
              </a:rPr>
              <a:t> </a:t>
            </a:r>
            <a:endParaRPr lang="en-GB" altLang="en-US" dirty="0"/>
          </a:p>
          <a:p>
            <a:pPr eaLnBrk="1" fontAlgn="auto" hangingPunct="1">
              <a:spcAft>
                <a:spcPts val="0"/>
              </a:spcAft>
              <a:defRPr/>
            </a:pPr>
            <a:endParaRPr lang="en-US" altLang="en-US" dirty="0"/>
          </a:p>
        </p:txBody>
      </p:sp>
      <p:sp>
        <p:nvSpPr>
          <p:cNvPr id="8196" name="Slide Number Placeholder 5">
            <a:extLst>
              <a:ext uri="{FF2B5EF4-FFF2-40B4-BE49-F238E27FC236}">
                <a16:creationId xmlns:a16="http://schemas.microsoft.com/office/drawing/2014/main" id="{6860A322-8251-3FAB-2B08-7A73F5EF5650}"/>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1650">
                <a:solidFill>
                  <a:schemeClr val="tx1"/>
                </a:solidFill>
                <a:latin typeface="Calibri" panose="020F0502020204030204" pitchFamily="34" charset="0"/>
              </a:defRPr>
            </a:lvl1pPr>
            <a:lvl2pPr marL="557213" indent="-214313">
              <a:spcBef>
                <a:spcPct val="20000"/>
              </a:spcBef>
              <a:buClr>
                <a:schemeClr val="accent2"/>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0BD0D9"/>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10CF9B"/>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7CCA62"/>
              </a:buClr>
              <a:buFont typeface="Arial" panose="020B0604020202020204" pitchFamily="34" charset="0"/>
              <a:buChar char="•"/>
              <a:defRPr sz="1050">
                <a:solidFill>
                  <a:schemeClr val="tx1"/>
                </a:solidFill>
                <a:latin typeface="Calibri" panose="020F0502020204030204" pitchFamily="34" charset="0"/>
              </a:defRPr>
            </a:lvl5pPr>
            <a:lvl6pPr marL="18859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6pPr>
            <a:lvl7pPr marL="22288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7pPr>
            <a:lvl8pPr marL="25717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8pPr>
            <a:lvl9pPr marL="2914650" indent="-171450" eaLnBrk="0" fontAlgn="base" hangingPunct="0">
              <a:spcBef>
                <a:spcPct val="20000"/>
              </a:spcBef>
              <a:spcAft>
                <a:spcPct val="0"/>
              </a:spcAft>
              <a:buClr>
                <a:srgbClr val="7CCA62"/>
              </a:buClr>
              <a:buFont typeface="Arial" panose="020B0604020202020204" pitchFamily="34" charset="0"/>
              <a:buChar char="•"/>
              <a:defRPr sz="1050">
                <a:solidFill>
                  <a:schemeClr val="tx1"/>
                </a:solidFill>
                <a:latin typeface="Calibri" panose="020F0502020204030204" pitchFamily="34" charset="0"/>
              </a:defRPr>
            </a:lvl9pPr>
          </a:lstStyle>
          <a:p>
            <a:pPr defTabSz="685800" fontAlgn="base">
              <a:spcBef>
                <a:spcPct val="0"/>
              </a:spcBef>
              <a:spcAft>
                <a:spcPct val="0"/>
              </a:spcAft>
              <a:buClrTx/>
              <a:buNone/>
            </a:pPr>
            <a:fld id="{D4A723E9-B8E4-4AB2-B01A-764ABEC7F185}" type="slidenum">
              <a:rPr lang="en-US" altLang="en-US" sz="1350">
                <a:solidFill>
                  <a:srgbClr val="FFFFFF"/>
                </a:solidFill>
                <a:latin typeface="Arial" panose="020B0604020202020204" pitchFamily="34" charset="0"/>
                <a:cs typeface="Arial" panose="020B0604020202020204" pitchFamily="34" charset="0"/>
              </a:rPr>
              <a:pPr defTabSz="685800" fontAlgn="base">
                <a:spcBef>
                  <a:spcPct val="0"/>
                </a:spcBef>
                <a:spcAft>
                  <a:spcPct val="0"/>
                </a:spcAft>
                <a:buClrTx/>
                <a:buNone/>
              </a:pPr>
              <a:t>31</a:t>
            </a:fld>
            <a:endParaRPr lang="en-US" altLang="en-US" sz="135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3" name="Google Shape;313;p47"/>
          <p:cNvPicPr preferRelativeResize="0"/>
          <p:nvPr/>
        </p:nvPicPr>
        <p:blipFill rotWithShape="1">
          <a:blip r:embed="rId4">
            <a:alphaModFix/>
          </a:blip>
          <a:srcRect/>
          <a:stretch/>
        </p:blipFill>
        <p:spPr>
          <a:xfrm>
            <a:off x="7958391" y="3473246"/>
            <a:ext cx="1078683" cy="818535"/>
          </a:xfrm>
          <a:prstGeom prst="rect">
            <a:avLst/>
          </a:prstGeom>
          <a:noFill/>
          <a:ln>
            <a:noFill/>
          </a:ln>
        </p:spPr>
      </p:pic>
      <p:sp>
        <p:nvSpPr>
          <p:cNvPr id="2" name="Rectangle 1"/>
          <p:cNvSpPr/>
          <p:nvPr/>
        </p:nvSpPr>
        <p:spPr>
          <a:xfrm>
            <a:off x="629421" y="1184562"/>
            <a:ext cx="7328971" cy="3427861"/>
          </a:xfrm>
          <a:prstGeom prst="rect">
            <a:avLst/>
          </a:prstGeom>
        </p:spPr>
        <p:txBody>
          <a:bodyPr wrap="square">
            <a:spAutoFit/>
          </a:bodyPr>
          <a:lstStyle/>
          <a:p>
            <a:pPr defTabSz="685800">
              <a:buClr>
                <a:srgbClr val="000000"/>
              </a:buClr>
            </a:pPr>
            <a:r>
              <a:rPr lang="en-US" sz="1275" kern="0" dirty="0">
                <a:solidFill>
                  <a:srgbClr val="000000"/>
                </a:solidFill>
                <a:latin typeface="Calibri" panose="020F0502020204030204" pitchFamily="34" charset="0"/>
                <a:cs typeface="Calibri" panose="020F0502020204030204" pitchFamily="34" charset="0"/>
                <a:sym typeface="Arial"/>
              </a:rPr>
              <a:t>✔ What role can legal aid play in the implementation of reparation policies and </a:t>
            </a:r>
            <a:r>
              <a:rPr lang="en-US" sz="1275" kern="0" dirty="0" err="1">
                <a:solidFill>
                  <a:srgbClr val="000000"/>
                </a:solidFill>
                <a:latin typeface="Calibri" panose="020F0502020204030204" pitchFamily="34" charset="0"/>
                <a:cs typeface="Calibri" panose="020F0502020204030204" pitchFamily="34" charset="0"/>
                <a:sym typeface="Arial"/>
              </a:rPr>
              <a:t>programmes</a:t>
            </a:r>
            <a:r>
              <a:rPr lang="en-US" sz="1275" kern="0" dirty="0">
                <a:solidFill>
                  <a:srgbClr val="000000"/>
                </a:solidFill>
                <a:latin typeface="Calibri" panose="020F0502020204030204" pitchFamily="34" charset="0"/>
                <a:cs typeface="Calibri" panose="020F0502020204030204" pitchFamily="34" charset="0"/>
                <a:sym typeface="Arial"/>
              </a:rPr>
              <a:t>?</a:t>
            </a:r>
          </a:p>
          <a:p>
            <a:pPr defTabSz="685800">
              <a:buClr>
                <a:srgbClr val="000000"/>
              </a:buClr>
            </a:pPr>
            <a:endParaRPr lang="en-US" sz="1275" kern="0" dirty="0">
              <a:solidFill>
                <a:srgbClr val="000000"/>
              </a:solidFill>
              <a:latin typeface="Calibri" panose="020F0502020204030204" pitchFamily="34" charset="0"/>
              <a:cs typeface="Calibri" panose="020F0502020204030204" pitchFamily="34" charset="0"/>
              <a:sym typeface="Arial"/>
            </a:endParaRPr>
          </a:p>
          <a:p>
            <a:pPr defTabSz="685800">
              <a:buClr>
                <a:srgbClr val="000000"/>
              </a:buClr>
            </a:pPr>
            <a:r>
              <a:rPr lang="en-US" sz="1275" kern="0" dirty="0">
                <a:solidFill>
                  <a:srgbClr val="000000"/>
                </a:solidFill>
                <a:latin typeface="Calibri" panose="020F0502020204030204" pitchFamily="34" charset="0"/>
                <a:cs typeface="Calibri" panose="020F0502020204030204" pitchFamily="34" charset="0"/>
                <a:sym typeface="Arial"/>
              </a:rPr>
              <a:t>✔ How have humanitarian and development actors coordinated their efforts to design and implement more effective, collaborative and joint legal aid interventions in reparation contexts?</a:t>
            </a:r>
          </a:p>
          <a:p>
            <a:pPr defTabSz="685800">
              <a:buClr>
                <a:srgbClr val="000000"/>
              </a:buClr>
            </a:pPr>
            <a:endParaRPr lang="en-US" sz="1275" kern="0" dirty="0">
              <a:solidFill>
                <a:srgbClr val="000000"/>
              </a:solidFill>
              <a:latin typeface="Calibri" panose="020F0502020204030204" pitchFamily="34" charset="0"/>
              <a:cs typeface="Calibri" panose="020F0502020204030204" pitchFamily="34" charset="0"/>
              <a:sym typeface="Arial"/>
            </a:endParaRPr>
          </a:p>
          <a:p>
            <a:pPr defTabSz="685800">
              <a:buClr>
                <a:srgbClr val="000000"/>
              </a:buClr>
            </a:pPr>
            <a:r>
              <a:rPr lang="en-US" sz="1275" kern="0" dirty="0">
                <a:solidFill>
                  <a:srgbClr val="000000"/>
                </a:solidFill>
                <a:latin typeface="Calibri" panose="020F0502020204030204" pitchFamily="34" charset="0"/>
                <a:cs typeface="Calibri" panose="020F0502020204030204" pitchFamily="34" charset="0"/>
                <a:sym typeface="Arial"/>
              </a:rPr>
              <a:t>✔ How have protection actors enhanced the sustainability of their legal aid and access to justice</a:t>
            </a:r>
          </a:p>
          <a:p>
            <a:pPr defTabSz="685800">
              <a:buClr>
                <a:srgbClr val="000000"/>
              </a:buClr>
            </a:pPr>
            <a:r>
              <a:rPr lang="en-US" sz="1275" kern="0" dirty="0">
                <a:solidFill>
                  <a:srgbClr val="000000"/>
                </a:solidFill>
                <a:latin typeface="Calibri" panose="020F0502020204030204" pitchFamily="34" charset="0"/>
                <a:cs typeface="Calibri" panose="020F0502020204030204" pitchFamily="34" charset="0"/>
                <a:sym typeface="Arial"/>
              </a:rPr>
              <a:t>interventions in reparation contexts through partnership with national legal aid actors (civil society, private sector, Bar Association, informal dispute resolution mechanism, etc…)?</a:t>
            </a:r>
          </a:p>
          <a:p>
            <a:pPr defTabSz="685800">
              <a:buClr>
                <a:srgbClr val="000000"/>
              </a:buClr>
            </a:pPr>
            <a:endParaRPr lang="en-US" sz="1275" kern="0" dirty="0">
              <a:solidFill>
                <a:srgbClr val="000000"/>
              </a:solidFill>
              <a:latin typeface="Calibri" panose="020F0502020204030204" pitchFamily="34" charset="0"/>
              <a:cs typeface="Calibri" panose="020F0502020204030204" pitchFamily="34" charset="0"/>
              <a:sym typeface="Arial"/>
            </a:endParaRPr>
          </a:p>
          <a:p>
            <a:pPr defTabSz="685800">
              <a:buClr>
                <a:srgbClr val="000000"/>
              </a:buClr>
            </a:pPr>
            <a:r>
              <a:rPr lang="en-US" sz="1275" kern="0" dirty="0">
                <a:solidFill>
                  <a:srgbClr val="000000"/>
                </a:solidFill>
                <a:latin typeface="Calibri" panose="020F0502020204030204" pitchFamily="34" charset="0"/>
                <a:cs typeface="Calibri" panose="020F0502020204030204" pitchFamily="34" charset="0"/>
                <a:sym typeface="Arial"/>
              </a:rPr>
              <a:t>✔ Were legal aid interventions in reparation contexts able to address and respond to the needs of hard to reach population? How?</a:t>
            </a:r>
          </a:p>
          <a:p>
            <a:pPr defTabSz="685800">
              <a:buClr>
                <a:srgbClr val="000000"/>
              </a:buClr>
            </a:pPr>
            <a:endParaRPr lang="en-US" sz="1275" kern="0" dirty="0">
              <a:solidFill>
                <a:srgbClr val="000000"/>
              </a:solidFill>
              <a:latin typeface="Calibri" panose="020F0502020204030204" pitchFamily="34" charset="0"/>
              <a:cs typeface="Calibri" panose="020F0502020204030204" pitchFamily="34" charset="0"/>
              <a:sym typeface="Arial"/>
            </a:endParaRPr>
          </a:p>
          <a:p>
            <a:pPr defTabSz="685800">
              <a:buClr>
                <a:srgbClr val="000000"/>
              </a:buClr>
            </a:pPr>
            <a:r>
              <a:rPr lang="en-US" sz="1275" kern="0" dirty="0">
                <a:solidFill>
                  <a:srgbClr val="000000"/>
                </a:solidFill>
                <a:latin typeface="Calibri" panose="020F0502020204030204" pitchFamily="34" charset="0"/>
                <a:cs typeface="Calibri" panose="020F0502020204030204" pitchFamily="34" charset="0"/>
                <a:sym typeface="Arial"/>
              </a:rPr>
              <a:t>✔ What are some of the most common challenges, key lessons learnt and good practices that can be shared in all these areas (humanitarian/development cooperation, working with local partners, addressing the needs of hard to reach populations)?</a:t>
            </a:r>
          </a:p>
          <a:p>
            <a:pPr defTabSz="685800">
              <a:buClr>
                <a:srgbClr val="000000"/>
              </a:buClr>
            </a:pPr>
            <a:endParaRPr lang="en-US" sz="1275" kern="0" dirty="0">
              <a:solidFill>
                <a:srgbClr val="000000"/>
              </a:solidFill>
              <a:latin typeface="Calibri" panose="020F0502020204030204" pitchFamily="34" charset="0"/>
              <a:cs typeface="Calibri" panose="020F0502020204030204" pitchFamily="34" charset="0"/>
              <a:sym typeface="Arial"/>
            </a:endParaRPr>
          </a:p>
          <a:p>
            <a:pPr defTabSz="685800">
              <a:buClr>
                <a:srgbClr val="000000"/>
              </a:buClr>
            </a:pPr>
            <a:r>
              <a:rPr lang="en-US" sz="1275" kern="0" dirty="0">
                <a:solidFill>
                  <a:srgbClr val="000000"/>
                </a:solidFill>
                <a:latin typeface="Calibri" panose="020F0502020204030204" pitchFamily="34" charset="0"/>
                <a:cs typeface="Calibri" panose="020F0502020204030204" pitchFamily="34" charset="0"/>
                <a:sym typeface="Arial"/>
              </a:rPr>
              <a:t>✔ What tools are available to support those interested to do more in this area?</a:t>
            </a:r>
          </a:p>
        </p:txBody>
      </p:sp>
      <p:sp>
        <p:nvSpPr>
          <p:cNvPr id="3" name="Title 2"/>
          <p:cNvSpPr>
            <a:spLocks noGrp="1"/>
          </p:cNvSpPr>
          <p:nvPr>
            <p:ph type="title"/>
          </p:nvPr>
        </p:nvSpPr>
        <p:spPr>
          <a:xfrm>
            <a:off x="628650" y="273845"/>
            <a:ext cx="7166610" cy="524178"/>
          </a:xfrm>
        </p:spPr>
        <p:txBody>
          <a:bodyPr/>
          <a:lstStyle/>
          <a:p>
            <a:r>
              <a:rPr lang="en-US" sz="2400" dirty="0">
                <a:solidFill>
                  <a:srgbClr val="0077AA"/>
                </a:solidFill>
                <a:sym typeface="Arial"/>
              </a:rPr>
              <a:t>The role of legal aid in reparation contexts</a:t>
            </a:r>
            <a:endParaRPr lang="en-US" dirty="0"/>
          </a:p>
        </p:txBody>
      </p:sp>
    </p:spTree>
    <p:custDataLst>
      <p:tags r:id="rId1"/>
    </p:custDataLst>
    <p:extLst>
      <p:ext uri="{BB962C8B-B14F-4D97-AF65-F5344CB8AC3E}">
        <p14:creationId xmlns:p14="http://schemas.microsoft.com/office/powerpoint/2010/main" val="294555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354" b="13354"/>
          <a:stretch>
            <a:fillRect/>
          </a:stretch>
        </p:blipFill>
        <p:spPr>
          <a:xfrm>
            <a:off x="165131" y="172565"/>
            <a:ext cx="8784000" cy="4291200"/>
          </a:xfrm>
        </p:spPr>
      </p:pic>
      <p:sp>
        <p:nvSpPr>
          <p:cNvPr id="5" name="Título 1"/>
          <p:cNvSpPr>
            <a:spLocks noGrp="1"/>
          </p:cNvSpPr>
          <p:nvPr>
            <p:ph type="title"/>
          </p:nvPr>
        </p:nvSpPr>
        <p:spPr>
          <a:xfrm>
            <a:off x="1288821" y="3697506"/>
            <a:ext cx="6803933" cy="900073"/>
          </a:xfrm>
        </p:spPr>
        <p:txBody>
          <a:bodyPr vert="horz" lIns="91440" tIns="45720" rIns="91440" bIns="45720" anchor="t"/>
          <a:lstStyle/>
          <a:p>
            <a:r>
              <a:rPr lang="es-CO" sz="2000" dirty="0"/>
              <a:t>LEGAL AID AND RESTITUTION OF COLLECTIVE LAND RIGHTS OF INDIGENOUS AND AFRO-COLOMBIAN COMMUNITIES</a:t>
            </a:r>
          </a:p>
        </p:txBody>
      </p:sp>
    </p:spTree>
    <p:extLst>
      <p:ext uri="{BB962C8B-B14F-4D97-AF65-F5344CB8AC3E}">
        <p14:creationId xmlns:p14="http://schemas.microsoft.com/office/powerpoint/2010/main" val="94248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5467" r="25467"/>
          <a:stretch>
            <a:fillRect/>
          </a:stretch>
        </p:blipFill>
        <p:spPr/>
      </p:pic>
      <p:sp>
        <p:nvSpPr>
          <p:cNvPr id="3" name="Subtítulo 2"/>
          <p:cNvSpPr>
            <a:spLocks noGrp="1"/>
          </p:cNvSpPr>
          <p:nvPr>
            <p:ph type="subTitle" idx="1"/>
          </p:nvPr>
        </p:nvSpPr>
        <p:spPr>
          <a:xfrm>
            <a:off x="205892" y="792907"/>
            <a:ext cx="5758904" cy="3678294"/>
          </a:xfrm>
        </p:spPr>
        <p:txBody>
          <a:bodyPr lIns="91440" tIns="45720" rIns="91440" bIns="45720" anchor="t"/>
          <a:lstStyle/>
          <a:p>
            <a:pPr marL="285750" indent="-285750">
              <a:buFont typeface="Arial" panose="020B0604020202020204" pitchFamily="34" charset="0"/>
              <a:buChar char="•"/>
            </a:pPr>
            <a:r>
              <a:rPr lang="en-US" sz="1600" dirty="0">
                <a:latin typeface="Avenir Next LT Pro Light" panose="020B0304020202020204" pitchFamily="34" charset="0"/>
              </a:rPr>
              <a:t>Colombia has suffered the effects of the internal armed conflict – multiple layers of affected populations </a:t>
            </a:r>
          </a:p>
          <a:p>
            <a:pPr marL="285750" indent="-285750">
              <a:buFont typeface="Arial" panose="020B0604020202020204" pitchFamily="34" charset="0"/>
              <a:buChar char="•"/>
            </a:pPr>
            <a:r>
              <a:rPr lang="en-US" sz="1600" dirty="0">
                <a:latin typeface="Avenir Next LT Pro Light" panose="020B0304020202020204" pitchFamily="34" charset="0"/>
              </a:rPr>
              <a:t>Laws, public policies and jurisprudence focused on the attention and reparation of victims – Victims’ Unit </a:t>
            </a:r>
          </a:p>
          <a:p>
            <a:pPr marL="285750" indent="-285750">
              <a:buFont typeface="Arial" panose="020B0604020202020204" pitchFamily="34" charset="0"/>
              <a:buChar char="•"/>
            </a:pPr>
            <a:r>
              <a:rPr lang="en-US" sz="1600" dirty="0">
                <a:latin typeface="Avenir Next LT Pro Light" panose="020B0304020202020204" pitchFamily="34" charset="0"/>
              </a:rPr>
              <a:t>Right to collective reparation strategies and land restitution </a:t>
            </a:r>
          </a:p>
          <a:p>
            <a:pPr marL="285750" indent="-285750">
              <a:buFont typeface="Arial" panose="020B0604020202020204" pitchFamily="34" charset="0"/>
              <a:buChar char="•"/>
            </a:pPr>
            <a:r>
              <a:rPr lang="en-US" sz="1600" dirty="0">
                <a:latin typeface="Avenir Next LT Pro Light" panose="020B0304020202020204" pitchFamily="34" charset="0"/>
              </a:rPr>
              <a:t>Recognition of collective territories and self-government of ethnic communities – low compliance of the State</a:t>
            </a:r>
          </a:p>
          <a:p>
            <a:pPr marL="285750" indent="-285750">
              <a:buFont typeface="Arial" panose="020B0604020202020204" pitchFamily="34" charset="0"/>
              <a:buChar char="•"/>
            </a:pPr>
            <a:r>
              <a:rPr lang="en-US" sz="1600" dirty="0">
                <a:latin typeface="Avenir Next LT Pro Light" panose="020B0304020202020204" pitchFamily="34" charset="0"/>
                <a:ea typeface="+mn-lt"/>
                <a:cs typeface="+mn-lt"/>
              </a:rPr>
              <a:t>State institutions in charge of Land Restitution Unit and National Land Agency</a:t>
            </a:r>
            <a:endParaRPr lang="en-US" sz="1600" dirty="0">
              <a:latin typeface="Avenir Next LT Pro Light" panose="020B0304020202020204" pitchFamily="34" charset="0"/>
            </a:endParaRPr>
          </a:p>
          <a:p>
            <a:pPr marL="285750" indent="-285750">
              <a:buFont typeface="Arial" panose="020B0604020202020204" pitchFamily="34" charset="0"/>
              <a:buChar char="•"/>
            </a:pPr>
            <a:r>
              <a:rPr lang="en-US" sz="1600" dirty="0">
                <a:latin typeface="Avenir Next LT Pro Light" panose="020B0304020202020204" pitchFamily="34" charset="0"/>
                <a:ea typeface="+mn-lt"/>
                <a:cs typeface="+mn-lt"/>
              </a:rPr>
              <a:t>Low community and institutional capacity</a:t>
            </a:r>
          </a:p>
          <a:p>
            <a:pPr marL="285750" indent="-285750">
              <a:buFont typeface="Arial" panose="020B0604020202020204" pitchFamily="34" charset="0"/>
              <a:buChar char="•"/>
            </a:pPr>
            <a:r>
              <a:rPr lang="en-US" sz="1600" dirty="0">
                <a:latin typeface="Avenir Next LT Pro Light" panose="020B0304020202020204" pitchFamily="34" charset="0"/>
              </a:rPr>
              <a:t>Continuity of the armed conflict </a:t>
            </a:r>
          </a:p>
          <a:p>
            <a:pPr marL="285750" indent="-285750">
              <a:buFont typeface="Arial" panose="020B0604020202020204" pitchFamily="34" charset="0"/>
              <a:buChar char="•"/>
            </a:pPr>
            <a:r>
              <a:rPr lang="en-US" sz="1600" dirty="0">
                <a:latin typeface="Avenir Next LT Pro Light" panose="020B0304020202020204" pitchFamily="34" charset="0"/>
                <a:ea typeface="+mn-lt"/>
                <a:cs typeface="+mn-lt"/>
              </a:rPr>
              <a:t>Long and complex legal reparation processes – “</a:t>
            </a:r>
            <a:r>
              <a:rPr lang="en-US" sz="1600" dirty="0" err="1">
                <a:latin typeface="Avenir Next LT Pro Light" panose="020B0304020202020204" pitchFamily="34" charset="0"/>
                <a:ea typeface="+mn-lt"/>
                <a:cs typeface="+mn-lt"/>
              </a:rPr>
              <a:t>procesos</a:t>
            </a:r>
            <a:r>
              <a:rPr lang="en-US" sz="1600" dirty="0">
                <a:latin typeface="Avenir Next LT Pro Light" panose="020B0304020202020204" pitchFamily="34" charset="0"/>
                <a:ea typeface="+mn-lt"/>
                <a:cs typeface="+mn-lt"/>
              </a:rPr>
              <a:t> </a:t>
            </a:r>
            <a:r>
              <a:rPr lang="en-US" sz="1600" dirty="0" err="1">
                <a:latin typeface="Avenir Next LT Pro Light" panose="020B0304020202020204" pitchFamily="34" charset="0"/>
                <a:ea typeface="+mn-lt"/>
                <a:cs typeface="+mn-lt"/>
              </a:rPr>
              <a:t>retributivos</a:t>
            </a:r>
            <a:r>
              <a:rPr lang="en-US" sz="1600" dirty="0">
                <a:latin typeface="Avenir Next LT Pro Light" panose="020B0304020202020204" pitchFamily="34" charset="0"/>
                <a:ea typeface="+mn-lt"/>
                <a:cs typeface="+mn-lt"/>
              </a:rPr>
              <a:t>” </a:t>
            </a:r>
          </a:p>
          <a:p>
            <a:pPr marL="285750" indent="-285750">
              <a:buFont typeface="Arial" panose="020B0604020202020204" pitchFamily="34" charset="0"/>
              <a:buChar char="•"/>
            </a:pPr>
            <a:endParaRPr lang="en-US" sz="1600" dirty="0">
              <a:latin typeface="Avenir Next LT Pro Light" panose="020B0304020202020204" pitchFamily="34" charset="0"/>
            </a:endParaRPr>
          </a:p>
          <a:p>
            <a:pPr marL="285750" indent="-285750">
              <a:buFont typeface="Arial" panose="020B0604020202020204" pitchFamily="34" charset="0"/>
              <a:buChar char="•"/>
            </a:pPr>
            <a:endParaRPr lang="en-US" sz="1600" dirty="0"/>
          </a:p>
        </p:txBody>
      </p:sp>
      <p:sp>
        <p:nvSpPr>
          <p:cNvPr id="2" name="Título 1"/>
          <p:cNvSpPr>
            <a:spLocks noGrp="1"/>
          </p:cNvSpPr>
          <p:nvPr>
            <p:ph type="title" idx="4294967295"/>
          </p:nvPr>
        </p:nvSpPr>
        <p:spPr>
          <a:xfrm>
            <a:off x="180000" y="210869"/>
            <a:ext cx="5784795" cy="636920"/>
          </a:xfrm>
          <a:prstGeom prst="rect">
            <a:avLst/>
          </a:prstGeom>
        </p:spPr>
        <p:txBody>
          <a:bodyPr lIns="91440" tIns="45720" rIns="91440" bIns="45720" anchor="t"/>
          <a:lstStyle/>
          <a:p>
            <a:pPr algn="l"/>
            <a:r>
              <a:rPr lang="en-GB" sz="3200" b="1" dirty="0">
                <a:solidFill>
                  <a:schemeClr val="accent1"/>
                </a:solidFill>
                <a:latin typeface="Avenir Next LT Pro Light" panose="020B0304020202020204" pitchFamily="34" charset="0"/>
                <a:ea typeface="+mj-lt"/>
                <a:cs typeface="+mj-lt"/>
              </a:rPr>
              <a:t>Background</a:t>
            </a:r>
          </a:p>
        </p:txBody>
      </p:sp>
    </p:spTree>
    <p:extLst>
      <p:ext uri="{BB962C8B-B14F-4D97-AF65-F5344CB8AC3E}">
        <p14:creationId xmlns:p14="http://schemas.microsoft.com/office/powerpoint/2010/main" val="153617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5467" r="25467"/>
          <a:stretch>
            <a:fillRect/>
          </a:stretch>
        </p:blipFill>
        <p:spPr/>
      </p:pic>
      <p:sp>
        <p:nvSpPr>
          <p:cNvPr id="3" name="Subtítulo 2"/>
          <p:cNvSpPr>
            <a:spLocks noGrp="1"/>
          </p:cNvSpPr>
          <p:nvPr>
            <p:ph type="subTitle" idx="1"/>
          </p:nvPr>
        </p:nvSpPr>
        <p:spPr>
          <a:xfrm>
            <a:off x="179999" y="1226012"/>
            <a:ext cx="5784795" cy="3245188"/>
          </a:xfrm>
        </p:spPr>
        <p:txBody>
          <a:bodyPr lIns="91440" tIns="45720" rIns="91440" bIns="45720" anchor="t"/>
          <a:lstStyle/>
          <a:p>
            <a:pPr marL="342900" indent="-342900">
              <a:buFont typeface="Arial" panose="020B0604020202020204" pitchFamily="34" charset="0"/>
              <a:buChar char="•"/>
            </a:pPr>
            <a:r>
              <a:rPr lang="en-GB" sz="1600" dirty="0">
                <a:latin typeface="Avenir Next LT Pro Light" panose="020B0304020202020204" pitchFamily="34" charset="0"/>
              </a:rPr>
              <a:t>NRC in Colombia operates across several sectors </a:t>
            </a:r>
          </a:p>
          <a:p>
            <a:pPr marL="342900" indent="-342900">
              <a:buFont typeface="Arial" panose="020B0604020202020204" pitchFamily="34" charset="0"/>
              <a:buChar char="•"/>
            </a:pPr>
            <a:r>
              <a:rPr lang="en-GB" sz="1600" dirty="0">
                <a:latin typeface="Avenir Next LT Pro Light" panose="020B0304020202020204" pitchFamily="34" charset="0"/>
              </a:rPr>
              <a:t>Information, Counselling and Legal Assistance (ICLA) covering specific thematic areas and multiple target groups, requiring </a:t>
            </a:r>
            <a:r>
              <a:rPr lang="en-US" sz="1600" dirty="0">
                <a:latin typeface="Avenir Next LT Pro Light" panose="020B0304020202020204" pitchFamily="34" charset="0"/>
              </a:rPr>
              <a:t>various response strategies </a:t>
            </a:r>
            <a:endParaRPr lang="en-GB" sz="1600" dirty="0">
              <a:latin typeface="Avenir Next LT Pro Light" panose="020B0304020202020204" pitchFamily="34" charset="0"/>
            </a:endParaRPr>
          </a:p>
          <a:p>
            <a:pPr marL="342900" indent="-342900">
              <a:buFont typeface="Arial" panose="020B0604020202020204" pitchFamily="34" charset="0"/>
              <a:buChar char="•"/>
            </a:pPr>
            <a:r>
              <a:rPr lang="en-US" sz="1600" dirty="0">
                <a:latin typeface="Avenir Next LT Pro Light" panose="020B0304020202020204" pitchFamily="34" charset="0"/>
              </a:rPr>
              <a:t>Strong community relationships and ability to keep track of cases/ongoing access </a:t>
            </a:r>
          </a:p>
          <a:p>
            <a:pPr marL="342900" indent="-342900">
              <a:buFont typeface="Arial" panose="020B0604020202020204" pitchFamily="34" charset="0"/>
              <a:buChar char="•"/>
            </a:pPr>
            <a:r>
              <a:rPr lang="en-US" sz="1600" dirty="0">
                <a:latin typeface="Avenir Next LT Pro Light" panose="020B0304020202020204" pitchFamily="34" charset="0"/>
              </a:rPr>
              <a:t>Advocacy actions key to complement legal aid response</a:t>
            </a:r>
          </a:p>
          <a:p>
            <a:pPr marL="342900" indent="-342900">
              <a:buFont typeface="Arial" panose="020B0604020202020204" pitchFamily="34" charset="0"/>
              <a:buChar char="•"/>
            </a:pPr>
            <a:r>
              <a:rPr lang="en-US" sz="1600" dirty="0">
                <a:latin typeface="Avenir Next LT Pro Light" panose="020B0304020202020204" pitchFamily="34" charset="0"/>
              </a:rPr>
              <a:t>Coordination with other actors (institutional, civil society) </a:t>
            </a:r>
            <a:endParaRPr lang="en-GB" sz="1600" dirty="0">
              <a:latin typeface="Avenir Next LT Pro Light" panose="020B0304020202020204" pitchFamily="34" charset="0"/>
            </a:endParaRPr>
          </a:p>
          <a:p>
            <a:pPr marL="342900" indent="-342900">
              <a:buFont typeface="Arial" panose="020B0604020202020204" pitchFamily="34" charset="0"/>
              <a:buChar char="•"/>
            </a:pPr>
            <a:r>
              <a:rPr lang="en-GB" sz="1600" dirty="0">
                <a:latin typeface="Avenir Next LT Pro Light" panose="020B0304020202020204" pitchFamily="34" charset="0"/>
              </a:rPr>
              <a:t>Marginalised individuals or communities with low capacity to demand their rights in hard-to-reach areas </a:t>
            </a:r>
          </a:p>
          <a:p>
            <a:pPr marL="342900" indent="-342900">
              <a:buFont typeface="Arial" panose="020B0604020202020204" pitchFamily="34" charset="0"/>
              <a:buChar char="•"/>
            </a:pPr>
            <a:r>
              <a:rPr lang="en-GB" sz="1600" dirty="0">
                <a:latin typeface="Avenir Next LT Pro Light" panose="020B0304020202020204" pitchFamily="34" charset="0"/>
              </a:rPr>
              <a:t>Regarding Victims’ Law – ICLA facilitates access to registration, reparation, and land restitution</a:t>
            </a:r>
          </a:p>
          <a:p>
            <a:pPr marL="342900" indent="-342900">
              <a:buFont typeface="Arial" panose="020B0604020202020204" pitchFamily="34" charset="0"/>
              <a:buChar char="•"/>
            </a:pPr>
            <a:endParaRPr lang="en-GB" sz="1600" dirty="0">
              <a:latin typeface="Avenir Next LT Pro Light" panose="020B0304020202020204" pitchFamily="34" charset="0"/>
            </a:endParaRPr>
          </a:p>
          <a:p>
            <a:pPr marL="342900" indent="-342900">
              <a:buFont typeface="Arial" panose="020B0604020202020204" pitchFamily="34" charset="0"/>
              <a:buChar char="•"/>
            </a:pPr>
            <a:endParaRPr lang="en-GB" sz="1600" dirty="0">
              <a:latin typeface="Avenir Next LT Pro Light" panose="020B0304020202020204" pitchFamily="34" charset="0"/>
            </a:endParaRPr>
          </a:p>
          <a:p>
            <a:pPr marL="342900" indent="-342900">
              <a:buFont typeface="Arial" panose="020B0604020202020204" pitchFamily="34" charset="0"/>
              <a:buChar char="•"/>
            </a:pPr>
            <a:endParaRPr lang="en-GB" sz="1600" dirty="0">
              <a:latin typeface="Avenir Next LT Pro Light" panose="020B0304020202020204" pitchFamily="34" charset="0"/>
            </a:endParaRPr>
          </a:p>
        </p:txBody>
      </p:sp>
      <p:sp>
        <p:nvSpPr>
          <p:cNvPr id="2" name="Título 1">
            <a:extLst>
              <a:ext uri="{FF2B5EF4-FFF2-40B4-BE49-F238E27FC236}">
                <a16:creationId xmlns:a16="http://schemas.microsoft.com/office/drawing/2014/main" id="{45465F3C-E6DD-D9C1-1E0C-2D0654699D33}"/>
              </a:ext>
            </a:extLst>
          </p:cNvPr>
          <p:cNvSpPr txBox="1">
            <a:spLocks/>
          </p:cNvSpPr>
          <p:nvPr/>
        </p:nvSpPr>
        <p:spPr>
          <a:xfrm>
            <a:off x="180000" y="210868"/>
            <a:ext cx="5784795" cy="903367"/>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900" b="1" dirty="0">
                <a:solidFill>
                  <a:schemeClr val="accent1"/>
                </a:solidFill>
                <a:latin typeface="Avenir Next LT Pro Light" panose="020B0304020202020204" pitchFamily="34" charset="0"/>
                <a:ea typeface="+mj-lt"/>
                <a:cs typeface="+mj-lt"/>
              </a:rPr>
              <a:t>Legal aid response: ICLA in Colombia</a:t>
            </a:r>
            <a:endParaRPr lang="en-GB" sz="3000" b="1" dirty="0">
              <a:solidFill>
                <a:schemeClr val="accent1"/>
              </a:solidFill>
              <a:latin typeface="Avenir Next LT Pro Light" panose="020B0304020202020204" pitchFamily="34" charset="0"/>
              <a:ea typeface="+mj-lt"/>
              <a:cs typeface="+mj-lt"/>
            </a:endParaRPr>
          </a:p>
        </p:txBody>
      </p:sp>
    </p:spTree>
    <p:extLst>
      <p:ext uri="{BB962C8B-B14F-4D97-AF65-F5344CB8AC3E}">
        <p14:creationId xmlns:p14="http://schemas.microsoft.com/office/powerpoint/2010/main" val="209534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6714" y="1106231"/>
            <a:ext cx="8784000" cy="3382641"/>
          </a:xfrm>
        </p:spPr>
        <p:txBody>
          <a:bodyPr lIns="91440" tIns="45720" rIns="91440" bIns="45720" anchor="t"/>
          <a:lstStyle/>
          <a:p>
            <a:r>
              <a:rPr lang="en-GB" sz="1600" dirty="0">
                <a:latin typeface="Avenir Next LT Pro Light" panose="020B0304020202020204" pitchFamily="34" charset="0"/>
              </a:rPr>
              <a:t>Basic methodology: </a:t>
            </a:r>
          </a:p>
          <a:p>
            <a:pPr marL="342900" indent="-342900">
              <a:buFont typeface="Arial" panose="020B0604020202020204" pitchFamily="34" charset="0"/>
              <a:buChar char="•"/>
            </a:pPr>
            <a:r>
              <a:rPr lang="en-GB" sz="1600" dirty="0">
                <a:latin typeface="Avenir Next LT Pro Light" panose="020B0304020202020204" pitchFamily="34" charset="0"/>
              </a:rPr>
              <a:t>Community accompaniment</a:t>
            </a:r>
          </a:p>
          <a:p>
            <a:pPr marL="342900" indent="-342900">
              <a:buFont typeface="Arial" panose="020B0604020202020204" pitchFamily="34" charset="0"/>
              <a:buChar char="•"/>
            </a:pPr>
            <a:r>
              <a:rPr lang="en-US" sz="1600" dirty="0">
                <a:latin typeface="Avenir Next LT Pro Light" panose="020B0304020202020204" pitchFamily="34" charset="0"/>
              </a:rPr>
              <a:t>Community strengthening in the enforceability of rights</a:t>
            </a:r>
          </a:p>
          <a:p>
            <a:pPr marL="342900" indent="-342900">
              <a:buFont typeface="Arial" panose="020B0604020202020204" pitchFamily="34" charset="0"/>
              <a:buChar char="•"/>
            </a:pPr>
            <a:r>
              <a:rPr lang="en-GB" sz="1600" dirty="0">
                <a:latin typeface="Avenir Next LT Pro Light" panose="020B0304020202020204" pitchFamily="34" charset="0"/>
              </a:rPr>
              <a:t>Legal assistance</a:t>
            </a:r>
          </a:p>
          <a:p>
            <a:pPr marL="342900" indent="-342900">
              <a:buFont typeface="Arial" panose="020B0604020202020204" pitchFamily="34" charset="0"/>
              <a:buChar char="•"/>
            </a:pPr>
            <a:r>
              <a:rPr lang="en-GB" sz="1600" dirty="0">
                <a:latin typeface="Avenir Next LT Pro Light" panose="020B0304020202020204" pitchFamily="34" charset="0"/>
              </a:rPr>
              <a:t>Complementary actions</a:t>
            </a:r>
          </a:p>
          <a:p>
            <a:r>
              <a:rPr lang="en-GB" sz="1600" dirty="0">
                <a:latin typeface="Avenir Next LT Pro Light" panose="020B0304020202020204" pitchFamily="34" charset="0"/>
              </a:rPr>
              <a:t>Approaches </a:t>
            </a:r>
          </a:p>
          <a:p>
            <a:pPr marL="342900" indent="-342900">
              <a:buFont typeface="Arial" panose="020B0604020202020204" pitchFamily="34" charset="0"/>
              <a:buChar char="•"/>
            </a:pPr>
            <a:r>
              <a:rPr lang="en-GB" sz="1600" dirty="0">
                <a:latin typeface="Avenir Next LT Pro Light" panose="020B0304020202020204" pitchFamily="34" charset="0"/>
              </a:rPr>
              <a:t>Partnerships with universities and strategic litigation organisations to present amicus curiae </a:t>
            </a:r>
          </a:p>
          <a:p>
            <a:pPr marL="342900" indent="-342900">
              <a:buFont typeface="Arial" panose="020B0604020202020204" pitchFamily="34" charset="0"/>
              <a:buChar char="•"/>
            </a:pPr>
            <a:r>
              <a:rPr lang="en-US" sz="1600" dirty="0">
                <a:latin typeface="Avenir Next LT Pro Light" panose="020B0304020202020204" pitchFamily="34" charset="0"/>
              </a:rPr>
              <a:t>Advocacy strategies alongside legal aid actions to manage the State's response</a:t>
            </a:r>
          </a:p>
          <a:p>
            <a:pPr marL="342900" indent="-342900">
              <a:buFont typeface="Arial" panose="020B0604020202020204" pitchFamily="34" charset="0"/>
              <a:buChar char="•"/>
            </a:pPr>
            <a:r>
              <a:rPr lang="en-GB" sz="1600" dirty="0">
                <a:latin typeface="Avenir Next LT Pro Light" panose="020B0304020202020204" pitchFamily="34" charset="0"/>
              </a:rPr>
              <a:t>Strategic litigation strategy developed with target communities – holders of the legal action</a:t>
            </a:r>
          </a:p>
          <a:p>
            <a:pPr marL="342900" indent="-342900">
              <a:buFont typeface="Arial" panose="020B0604020202020204" pitchFamily="34" charset="0"/>
              <a:buChar char="•"/>
            </a:pPr>
            <a:r>
              <a:rPr lang="en-GB" sz="1600" dirty="0">
                <a:latin typeface="Avenir Next LT Pro Light" panose="020B0304020202020204" pitchFamily="34" charset="0"/>
              </a:rPr>
              <a:t>Constitutional action filed – if negative follow up through Constitutional Court</a:t>
            </a:r>
            <a:endParaRPr lang="en-US" sz="1600" dirty="0">
              <a:latin typeface="Avenir Next LT Pro Light" panose="020B0304020202020204" pitchFamily="34" charset="0"/>
            </a:endParaRPr>
          </a:p>
          <a:p>
            <a:pPr marL="342900" indent="-342900">
              <a:buFont typeface="Arial" panose="020B0604020202020204" pitchFamily="34" charset="0"/>
              <a:buChar char="•"/>
            </a:pPr>
            <a:endParaRPr lang="en-GB" sz="1800" dirty="0">
              <a:latin typeface="Avenir Next LT Pro Light" panose="020B0304020202020204" pitchFamily="34" charset="0"/>
            </a:endParaRPr>
          </a:p>
          <a:p>
            <a:pPr marL="342900" indent="-342900">
              <a:buFont typeface="Arial" panose="020B0604020202020204" pitchFamily="34" charset="0"/>
              <a:buChar char="•"/>
            </a:pPr>
            <a:endParaRPr lang="en-US" sz="2000" dirty="0">
              <a:latin typeface="Avenir Next LT Pro Light" panose="020B0304020202020204" pitchFamily="34" charset="0"/>
            </a:endParaRPr>
          </a:p>
          <a:p>
            <a:pPr marL="342900" indent="-342900">
              <a:buFont typeface="Arial" panose="020B0604020202020204" pitchFamily="34" charset="0"/>
              <a:buChar char="•"/>
            </a:pPr>
            <a:endParaRPr lang="en-US" sz="2000" dirty="0">
              <a:latin typeface="Avenir Next LT Pro Light" panose="020B0304020202020204" pitchFamily="34" charset="0"/>
            </a:endParaRPr>
          </a:p>
          <a:p>
            <a:pPr marL="342900" indent="-342900">
              <a:buFont typeface="Arial" panose="020B0604020202020204" pitchFamily="34" charset="0"/>
              <a:buChar char="•"/>
            </a:pPr>
            <a:endParaRPr lang="en-US" sz="2000" dirty="0">
              <a:latin typeface="Avenir Next LT Pro Light" panose="020B0304020202020204" pitchFamily="34" charset="0"/>
            </a:endParaRPr>
          </a:p>
        </p:txBody>
      </p:sp>
      <p:sp>
        <p:nvSpPr>
          <p:cNvPr id="2" name="Título 1">
            <a:extLst>
              <a:ext uri="{FF2B5EF4-FFF2-40B4-BE49-F238E27FC236}">
                <a16:creationId xmlns:a16="http://schemas.microsoft.com/office/drawing/2014/main" id="{354A2FBF-E2D3-50A7-A87B-FE4B5CFFCEFE}"/>
              </a:ext>
            </a:extLst>
          </p:cNvPr>
          <p:cNvSpPr txBox="1">
            <a:spLocks/>
          </p:cNvSpPr>
          <p:nvPr/>
        </p:nvSpPr>
        <p:spPr>
          <a:xfrm>
            <a:off x="180000" y="108704"/>
            <a:ext cx="8800714" cy="9335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chemeClr val="accent1"/>
                </a:solidFill>
                <a:latin typeface="Avenir Next LT Pro Light" panose="020B0304020202020204" pitchFamily="34" charset="0"/>
                <a:ea typeface="+mj-lt"/>
                <a:cs typeface="+mj-lt"/>
              </a:rPr>
              <a:t>ICLA support to </a:t>
            </a:r>
            <a:r>
              <a:rPr lang="en-US" sz="3200" b="1" dirty="0">
                <a:solidFill>
                  <a:schemeClr val="accent1"/>
                </a:solidFill>
                <a:latin typeface="Avenir Next LT Pro Light" panose="020B0304020202020204" pitchFamily="34" charset="0"/>
                <a:ea typeface="+mj-lt"/>
                <a:cs typeface="+mj-lt"/>
              </a:rPr>
              <a:t>reparation of indigenous/afro- Colombian communities</a:t>
            </a:r>
            <a:endParaRPr lang="en-GB" sz="3200" b="1" dirty="0">
              <a:solidFill>
                <a:schemeClr val="accent1"/>
              </a:solidFill>
              <a:latin typeface="Avenir Next LT Pro Light" panose="020B0304020202020204" pitchFamily="34" charset="0"/>
              <a:ea typeface="+mj-lt"/>
              <a:cs typeface="+mj-lt"/>
            </a:endParaRPr>
          </a:p>
        </p:txBody>
      </p:sp>
    </p:spTree>
    <p:extLst>
      <p:ext uri="{BB962C8B-B14F-4D97-AF65-F5344CB8AC3E}">
        <p14:creationId xmlns:p14="http://schemas.microsoft.com/office/powerpoint/2010/main" val="242319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0000" y="210869"/>
            <a:ext cx="4244929" cy="4266033"/>
          </a:xfrm>
        </p:spPr>
        <p:txBody>
          <a:bodyPr lIns="91440" tIns="45720" rIns="91440" bIns="45720" anchor="t"/>
          <a:lstStyle/>
          <a:p>
            <a:r>
              <a:rPr lang="en-GB" b="1" dirty="0">
                <a:solidFill>
                  <a:schemeClr val="accent1"/>
                </a:solidFill>
                <a:latin typeface="Avenir Next LT Pro Light" panose="020B0304020202020204" pitchFamily="34" charset="0"/>
                <a:ea typeface="+mj-lt"/>
                <a:cs typeface="+mj-lt"/>
              </a:rPr>
              <a:t>Good practices</a:t>
            </a:r>
            <a:endParaRPr lang="en-GB" dirty="0">
              <a:latin typeface="Avenir Next LT Pro Light" panose="020B0304020202020204" pitchFamily="34" charset="0"/>
            </a:endParaRPr>
          </a:p>
          <a:p>
            <a:pPr marL="342900" indent="-342900">
              <a:buFont typeface="Arial" panose="020B0604020202020204" pitchFamily="34" charset="0"/>
              <a:buChar char="•"/>
            </a:pPr>
            <a:r>
              <a:rPr lang="en-GB" sz="1600" dirty="0">
                <a:latin typeface="Avenir Next LT Pro Light" panose="020B0304020202020204" pitchFamily="34" charset="0"/>
              </a:rPr>
              <a:t>Rights-based, </a:t>
            </a:r>
            <a:r>
              <a:rPr lang="en-GB" sz="1600" b="1" dirty="0">
                <a:latin typeface="Avenir Next LT Pro Light" panose="020B0304020202020204" pitchFamily="34" charset="0"/>
              </a:rPr>
              <a:t>community-based and differential </a:t>
            </a:r>
            <a:r>
              <a:rPr lang="en-GB" sz="1600" dirty="0">
                <a:latin typeface="Avenir Next LT Pro Light" panose="020B0304020202020204" pitchFamily="34" charset="0"/>
              </a:rPr>
              <a:t>approach</a:t>
            </a:r>
          </a:p>
          <a:p>
            <a:pPr marL="342900" indent="-342900">
              <a:buFont typeface="Arial" panose="020B0604020202020204" pitchFamily="34" charset="0"/>
              <a:buChar char="•"/>
            </a:pPr>
            <a:r>
              <a:rPr lang="en-GB" sz="1600" dirty="0">
                <a:latin typeface="Avenir Next LT Pro Light" panose="020B0304020202020204" pitchFamily="34" charset="0"/>
              </a:rPr>
              <a:t>Strengthening traditional practices and establishment of community councils </a:t>
            </a:r>
          </a:p>
          <a:p>
            <a:pPr marL="342900" indent="-342900">
              <a:buFont typeface="Arial" panose="020B0604020202020204" pitchFamily="34" charset="0"/>
              <a:buChar char="•"/>
            </a:pPr>
            <a:r>
              <a:rPr lang="en-GB" sz="1600" dirty="0">
                <a:latin typeface="Avenir Next LT Pro Light" panose="020B0304020202020204" pitchFamily="34" charset="0"/>
              </a:rPr>
              <a:t>Use of </a:t>
            </a:r>
            <a:r>
              <a:rPr lang="en-GB" sz="1600" b="1" dirty="0">
                <a:latin typeface="Avenir Next LT Pro Light" panose="020B0304020202020204" pitchFamily="34" charset="0"/>
              </a:rPr>
              <a:t>audio-visual documentary </a:t>
            </a:r>
            <a:r>
              <a:rPr lang="en-GB" sz="1600" dirty="0">
                <a:latin typeface="Avenir Next LT Pro Light" panose="020B0304020202020204" pitchFamily="34" charset="0"/>
              </a:rPr>
              <a:t>and life histories (awareness &amp; advocacy) </a:t>
            </a:r>
          </a:p>
          <a:p>
            <a:pPr marL="342900" indent="-342900">
              <a:buFont typeface="Arial" panose="020B0604020202020204" pitchFamily="34" charset="0"/>
              <a:buChar char="•"/>
            </a:pPr>
            <a:r>
              <a:rPr lang="en-GB" sz="1600" b="1" dirty="0">
                <a:latin typeface="Avenir Next LT Pro Light" panose="020B0304020202020204" pitchFamily="34" charset="0"/>
              </a:rPr>
              <a:t>Inter-Institutional Board </a:t>
            </a:r>
          </a:p>
          <a:p>
            <a:pPr marL="342900" indent="-342900">
              <a:buFont typeface="Arial" panose="020B0604020202020204" pitchFamily="34" charset="0"/>
              <a:buChar char="•"/>
            </a:pPr>
            <a:r>
              <a:rPr lang="en-GB" sz="1600" b="1" dirty="0">
                <a:latin typeface="Avenir Next LT Pro Light" panose="020B0304020202020204" pitchFamily="34" charset="0"/>
              </a:rPr>
              <a:t>Collaboration </a:t>
            </a:r>
            <a:r>
              <a:rPr lang="en-GB" sz="1600" dirty="0">
                <a:latin typeface="Avenir Next LT Pro Light" panose="020B0304020202020204" pitchFamily="34" charset="0"/>
              </a:rPr>
              <a:t>with other legal aid actors and duty bearers </a:t>
            </a:r>
          </a:p>
          <a:p>
            <a:pPr marL="342900" indent="-342900">
              <a:buFont typeface="Arial" panose="020B0604020202020204" pitchFamily="34" charset="0"/>
              <a:buChar char="•"/>
            </a:pPr>
            <a:r>
              <a:rPr lang="en-GB" sz="1600" dirty="0">
                <a:latin typeface="Avenir Next LT Pro Light" panose="020B0304020202020204" pitchFamily="34" charset="0"/>
              </a:rPr>
              <a:t>Report of representatives and traditional authorities to judicial authorities </a:t>
            </a:r>
          </a:p>
          <a:p>
            <a:pPr marL="342900" indent="-342900">
              <a:buFont typeface="Arial" panose="020B0604020202020204" pitchFamily="34" charset="0"/>
              <a:buChar char="•"/>
            </a:pPr>
            <a:r>
              <a:rPr lang="en-GB" sz="1600" dirty="0">
                <a:latin typeface="Avenir Next LT Pro Light" panose="020B0304020202020204" pitchFamily="34" charset="0"/>
              </a:rPr>
              <a:t>Conducting </a:t>
            </a:r>
            <a:r>
              <a:rPr lang="en-GB" sz="1600" b="1" dirty="0">
                <a:latin typeface="Avenir Next LT Pro Light" panose="020B0304020202020204" pitchFamily="34" charset="0"/>
              </a:rPr>
              <a:t>advocacy actions </a:t>
            </a:r>
            <a:r>
              <a:rPr lang="en-GB" sz="1600" dirty="0">
                <a:latin typeface="Avenir Next LT Pro Light" panose="020B0304020202020204" pitchFamily="34" charset="0"/>
              </a:rPr>
              <a:t>to mobilise responses from judicial authorities </a:t>
            </a:r>
          </a:p>
          <a:p>
            <a:pPr marL="342900" indent="-342900">
              <a:buFont typeface="Arial" panose="020B0604020202020204" pitchFamily="34" charset="0"/>
              <a:buChar char="•"/>
            </a:pPr>
            <a:endParaRPr lang="en-GB" sz="1600" dirty="0">
              <a:latin typeface="Avenir Next LT Pro Light" panose="020B0304020202020204" pitchFamily="34" charset="0"/>
            </a:endParaRPr>
          </a:p>
          <a:p>
            <a:pPr marL="342900" indent="-342900">
              <a:buFont typeface="Arial" panose="020B0604020202020204" pitchFamily="34" charset="0"/>
              <a:buChar char="•"/>
            </a:pPr>
            <a:endParaRPr lang="en-GB" sz="1600" dirty="0">
              <a:latin typeface="Avenir Next LT Pro Light" panose="020B0304020202020204" pitchFamily="34" charset="0"/>
            </a:endParaRPr>
          </a:p>
          <a:p>
            <a:pPr marL="342900" indent="-342900">
              <a:buFont typeface="Arial" panose="020B0604020202020204" pitchFamily="34" charset="0"/>
              <a:buChar char="•"/>
            </a:pPr>
            <a:endParaRPr lang="en-GB" sz="1600" dirty="0">
              <a:latin typeface="Avenir Next LT Pro Light" panose="020B0304020202020204" pitchFamily="34" charset="0"/>
            </a:endParaRPr>
          </a:p>
          <a:p>
            <a:pPr marL="342900" indent="-342900">
              <a:buFont typeface="Arial" panose="020B0604020202020204" pitchFamily="34" charset="0"/>
              <a:buChar char="•"/>
            </a:pPr>
            <a:endParaRPr lang="en-GB" sz="1600" dirty="0">
              <a:latin typeface="Avenir Next LT Pro Light" panose="020B0304020202020204" pitchFamily="34" charset="0"/>
            </a:endParaRPr>
          </a:p>
          <a:p>
            <a:pPr marL="342900" indent="-342900">
              <a:buFont typeface="Arial" panose="020B0604020202020204" pitchFamily="34" charset="0"/>
              <a:buChar char="•"/>
            </a:pPr>
            <a:endParaRPr lang="en-GB" sz="1600" dirty="0">
              <a:latin typeface="Avenir Next LT Pro Light" panose="020B0304020202020204" pitchFamily="34" charset="0"/>
            </a:endParaRPr>
          </a:p>
          <a:p>
            <a:pPr marL="342900" indent="-342900">
              <a:buFont typeface="Arial" panose="020B0604020202020204" pitchFamily="34" charset="0"/>
              <a:buChar char="•"/>
            </a:pPr>
            <a:endParaRPr lang="en-US" sz="1600" dirty="0">
              <a:latin typeface="Avenir Next LT Pro Light" panose="020B0304020202020204" pitchFamily="34" charset="0"/>
            </a:endParaRPr>
          </a:p>
          <a:p>
            <a:pPr marL="342900" indent="-342900">
              <a:buFont typeface="Arial" panose="020B0604020202020204" pitchFamily="34" charset="0"/>
              <a:buChar char="•"/>
            </a:pPr>
            <a:endParaRPr lang="en-GB" sz="1800" dirty="0">
              <a:latin typeface="Avenir Next LT Pro Light" panose="020B0304020202020204" pitchFamily="34" charset="0"/>
            </a:endParaRPr>
          </a:p>
          <a:p>
            <a:pPr marL="342900" indent="-342900">
              <a:buFont typeface="Arial" panose="020B0604020202020204" pitchFamily="34" charset="0"/>
              <a:buChar char="•"/>
            </a:pPr>
            <a:endParaRPr lang="en-US" sz="2000" dirty="0">
              <a:latin typeface="Avenir Next LT Pro Light" panose="020B0304020202020204" pitchFamily="34" charset="0"/>
            </a:endParaRPr>
          </a:p>
          <a:p>
            <a:pPr marL="342900" indent="-342900">
              <a:buFont typeface="Arial" panose="020B0604020202020204" pitchFamily="34" charset="0"/>
              <a:buChar char="•"/>
            </a:pPr>
            <a:endParaRPr lang="en-US" sz="2000" dirty="0">
              <a:latin typeface="Avenir Next LT Pro Light" panose="020B0304020202020204" pitchFamily="34" charset="0"/>
            </a:endParaRPr>
          </a:p>
          <a:p>
            <a:pPr marL="342900" indent="-342900">
              <a:buFont typeface="Arial" panose="020B0604020202020204" pitchFamily="34" charset="0"/>
              <a:buChar char="•"/>
            </a:pPr>
            <a:endParaRPr lang="en-US" sz="2000" dirty="0">
              <a:latin typeface="Avenir Next LT Pro Light" panose="020B0304020202020204" pitchFamily="34" charset="0"/>
            </a:endParaRPr>
          </a:p>
        </p:txBody>
      </p:sp>
      <p:sp>
        <p:nvSpPr>
          <p:cNvPr id="2" name="Título 1">
            <a:extLst>
              <a:ext uri="{FF2B5EF4-FFF2-40B4-BE49-F238E27FC236}">
                <a16:creationId xmlns:a16="http://schemas.microsoft.com/office/drawing/2014/main" id="{354A2FBF-E2D3-50A7-A87B-FE4B5CFFCEFE}"/>
              </a:ext>
            </a:extLst>
          </p:cNvPr>
          <p:cNvSpPr txBox="1">
            <a:spLocks/>
          </p:cNvSpPr>
          <p:nvPr/>
        </p:nvSpPr>
        <p:spPr>
          <a:xfrm>
            <a:off x="180000" y="210869"/>
            <a:ext cx="8800714" cy="636920"/>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3200" b="1" dirty="0">
              <a:solidFill>
                <a:schemeClr val="accent1"/>
              </a:solidFill>
              <a:latin typeface="Avenir Next LT Pro Light" panose="020B0304020202020204" pitchFamily="34" charset="0"/>
              <a:ea typeface="+mj-lt"/>
              <a:cs typeface="+mj-lt"/>
            </a:endParaRPr>
          </a:p>
        </p:txBody>
      </p:sp>
      <p:sp>
        <p:nvSpPr>
          <p:cNvPr id="4" name="Subtítulo 2">
            <a:extLst>
              <a:ext uri="{FF2B5EF4-FFF2-40B4-BE49-F238E27FC236}">
                <a16:creationId xmlns:a16="http://schemas.microsoft.com/office/drawing/2014/main" id="{81C47B57-4A36-D1A1-DC3E-F202520F10B4}"/>
              </a:ext>
            </a:extLst>
          </p:cNvPr>
          <p:cNvSpPr txBox="1">
            <a:spLocks/>
          </p:cNvSpPr>
          <p:nvPr/>
        </p:nvSpPr>
        <p:spPr>
          <a:xfrm>
            <a:off x="4661513" y="210869"/>
            <a:ext cx="4302487" cy="4266033"/>
          </a:xfrm>
          <a:prstGeom prst="rect">
            <a:avLst/>
          </a:prstGeom>
        </p:spPr>
        <p:txBody>
          <a:bodyPr lIns="91440" tIns="45720" rIns="91440" bIns="45720" anchor="t"/>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b="1" dirty="0">
                <a:solidFill>
                  <a:schemeClr val="accent1"/>
                </a:solidFill>
                <a:latin typeface="Avenir Next LT Pro Light" panose="020B0304020202020204" pitchFamily="34" charset="0"/>
                <a:ea typeface="+mj-lt"/>
                <a:cs typeface="+mj-lt"/>
              </a:rPr>
              <a:t>Lessons learnt/Challenges</a:t>
            </a:r>
            <a:endParaRPr lang="en-GB" dirty="0">
              <a:latin typeface="Avenir Next LT Pro Light" panose="020B0304020202020204" pitchFamily="34" charset="0"/>
            </a:endParaRPr>
          </a:p>
          <a:p>
            <a:pPr marL="342900" indent="-342900">
              <a:buFont typeface="Arial" panose="020B0604020202020204" pitchFamily="34" charset="0"/>
              <a:buChar char="•"/>
            </a:pPr>
            <a:r>
              <a:rPr lang="en-GB" sz="1600" dirty="0">
                <a:latin typeface="Avenir Next LT Pro Light" panose="020B0304020202020204" pitchFamily="34" charset="0"/>
              </a:rPr>
              <a:t>Improve </a:t>
            </a:r>
            <a:r>
              <a:rPr lang="en-GB" sz="1600" b="1" dirty="0">
                <a:latin typeface="Avenir Next LT Pro Light" panose="020B0304020202020204" pitchFamily="34" charset="0"/>
              </a:rPr>
              <a:t>coordination </a:t>
            </a:r>
            <a:r>
              <a:rPr lang="en-GB" sz="1600" dirty="0">
                <a:latin typeface="Avenir Next LT Pro Light" panose="020B0304020202020204" pitchFamily="34" charset="0"/>
              </a:rPr>
              <a:t>with development, human rights and peace actors</a:t>
            </a:r>
          </a:p>
          <a:p>
            <a:pPr marL="342900" indent="-342900">
              <a:buFont typeface="Arial" panose="020B0604020202020204" pitchFamily="34" charset="0"/>
              <a:buChar char="•"/>
            </a:pPr>
            <a:r>
              <a:rPr lang="en-GB" sz="1600" dirty="0">
                <a:latin typeface="Avenir Next LT Pro Light" panose="020B0304020202020204" pitchFamily="34" charset="0"/>
              </a:rPr>
              <a:t>Community interventions plans can be the </a:t>
            </a:r>
            <a:r>
              <a:rPr lang="en-GB" sz="1600" b="1" dirty="0">
                <a:latin typeface="Avenir Next LT Pro Light" panose="020B0304020202020204" pitchFamily="34" charset="0"/>
              </a:rPr>
              <a:t>basis for </a:t>
            </a:r>
            <a:r>
              <a:rPr lang="en-US" sz="1600" b="1" dirty="0">
                <a:latin typeface="Avenir Next LT Pro Light" panose="020B0304020202020204" pitchFamily="34" charset="0"/>
              </a:rPr>
              <a:t>multi-stakeholder cooperation </a:t>
            </a:r>
          </a:p>
          <a:p>
            <a:pPr marL="342900" indent="-342900">
              <a:buFont typeface="Arial" panose="020B0604020202020204" pitchFamily="34" charset="0"/>
              <a:buChar char="•"/>
            </a:pPr>
            <a:r>
              <a:rPr lang="en-GB" sz="1600" dirty="0">
                <a:latin typeface="Avenir Next LT Pro Light" panose="020B0304020202020204" pitchFamily="34" charset="0"/>
              </a:rPr>
              <a:t>Ensure alignment with / inclusion in </a:t>
            </a:r>
            <a:r>
              <a:rPr lang="en-GB" sz="1600" b="1" dirty="0">
                <a:latin typeface="Avenir Next LT Pro Light" panose="020B0304020202020204" pitchFamily="34" charset="0"/>
              </a:rPr>
              <a:t>local development processes </a:t>
            </a:r>
            <a:r>
              <a:rPr lang="en-GB" sz="1600" dirty="0">
                <a:latin typeface="Avenir Next LT Pro Light" panose="020B0304020202020204" pitchFamily="34" charset="0"/>
              </a:rPr>
              <a:t>to ensure sustainability of the actions</a:t>
            </a:r>
          </a:p>
          <a:p>
            <a:pPr marL="342900" indent="-342900">
              <a:buFont typeface="Arial" panose="020B0604020202020204" pitchFamily="34" charset="0"/>
              <a:buChar char="•"/>
            </a:pPr>
            <a:r>
              <a:rPr lang="en-GB" sz="1600" dirty="0">
                <a:latin typeface="Avenir Next LT Pro Light" panose="020B0304020202020204" pitchFamily="34" charset="0"/>
              </a:rPr>
              <a:t>Need for </a:t>
            </a:r>
            <a:r>
              <a:rPr lang="en-GB" sz="1600" b="1" dirty="0">
                <a:latin typeface="Avenir Next LT Pro Light" panose="020B0304020202020204" pitchFamily="34" charset="0"/>
              </a:rPr>
              <a:t>long-term support </a:t>
            </a:r>
            <a:r>
              <a:rPr lang="en-GB" sz="1600" dirty="0">
                <a:latin typeface="Avenir Next LT Pro Light" panose="020B0304020202020204" pitchFamily="34" charset="0"/>
              </a:rPr>
              <a:t>and presence which requires </a:t>
            </a:r>
            <a:r>
              <a:rPr lang="en-GB" sz="1600" b="1" dirty="0">
                <a:latin typeface="Avenir Next LT Pro Light" panose="020B0304020202020204" pitchFamily="34" charset="0"/>
              </a:rPr>
              <a:t>long-term funding &amp; coordination with development actors </a:t>
            </a:r>
          </a:p>
          <a:p>
            <a:pPr marL="342900" indent="-342900">
              <a:buFont typeface="Arial" panose="020B0604020202020204" pitchFamily="34" charset="0"/>
              <a:buChar char="•"/>
            </a:pPr>
            <a:r>
              <a:rPr lang="en-GB" sz="1600" dirty="0">
                <a:latin typeface="Avenir Next LT Pro Light" panose="020B0304020202020204" pitchFamily="34" charset="0"/>
              </a:rPr>
              <a:t>Incentivise </a:t>
            </a:r>
            <a:r>
              <a:rPr lang="en-GB" sz="1600" b="1" dirty="0">
                <a:latin typeface="Avenir Next LT Pro Light" panose="020B0304020202020204" pitchFamily="34" charset="0"/>
              </a:rPr>
              <a:t>strategic and high-impact litigation </a:t>
            </a:r>
            <a:r>
              <a:rPr lang="en-GB" sz="1600" dirty="0">
                <a:latin typeface="Avenir Next LT Pro Light" panose="020B0304020202020204" pitchFamily="34" charset="0"/>
              </a:rPr>
              <a:t>in humanitarian contexts</a:t>
            </a:r>
          </a:p>
          <a:p>
            <a:pPr marL="342900" indent="-342900">
              <a:buFont typeface="Arial" panose="020B0604020202020204" pitchFamily="34" charset="0"/>
              <a:buChar char="•"/>
            </a:pPr>
            <a:endParaRPr lang="en-GB" sz="1600" b="1" dirty="0">
              <a:latin typeface="Avenir Next LT Pro Light" panose="020B0304020202020204" pitchFamily="34" charset="0"/>
            </a:endParaRPr>
          </a:p>
          <a:p>
            <a:pPr marL="342900" indent="-342900">
              <a:buFont typeface="Arial" panose="020B0604020202020204" pitchFamily="34" charset="0"/>
              <a:buChar char="•"/>
            </a:pPr>
            <a:endParaRPr lang="en-GB" sz="1600" dirty="0">
              <a:latin typeface="Avenir Next LT Pro Light" panose="020B0304020202020204" pitchFamily="34" charset="0"/>
            </a:endParaRPr>
          </a:p>
          <a:p>
            <a:pPr marL="342900" indent="-342900">
              <a:buFont typeface="Arial" panose="020B0604020202020204" pitchFamily="34" charset="0"/>
              <a:buChar char="•"/>
            </a:pPr>
            <a:endParaRPr lang="en-GB" sz="1600" dirty="0">
              <a:latin typeface="Avenir Next LT Pro Light" panose="020B0304020202020204" pitchFamily="34" charset="0"/>
            </a:endParaRPr>
          </a:p>
          <a:p>
            <a:pPr marL="342900" indent="-342900">
              <a:buFont typeface="Arial" panose="020B0604020202020204" pitchFamily="34" charset="0"/>
              <a:buChar char="•"/>
            </a:pPr>
            <a:endParaRPr lang="en-US" sz="1600" dirty="0">
              <a:latin typeface="Avenir Next LT Pro Light" panose="020B0304020202020204" pitchFamily="34" charset="0"/>
            </a:endParaRPr>
          </a:p>
          <a:p>
            <a:pPr marL="342900" indent="-342900">
              <a:buFont typeface="Arial" panose="020B0604020202020204" pitchFamily="34" charset="0"/>
              <a:buChar char="•"/>
            </a:pPr>
            <a:endParaRPr lang="en-GB" sz="1800" dirty="0">
              <a:latin typeface="Avenir Next LT Pro Light" panose="020B0304020202020204" pitchFamily="34" charset="0"/>
            </a:endParaRPr>
          </a:p>
          <a:p>
            <a:pPr marL="342900" indent="-342900">
              <a:buFont typeface="Arial" panose="020B0604020202020204" pitchFamily="34" charset="0"/>
              <a:buChar char="•"/>
            </a:pPr>
            <a:endParaRPr lang="en-US" sz="2000" dirty="0">
              <a:latin typeface="Avenir Next LT Pro Light" panose="020B0304020202020204" pitchFamily="34" charset="0"/>
            </a:endParaRPr>
          </a:p>
          <a:p>
            <a:pPr marL="342900" indent="-342900">
              <a:buFont typeface="Arial" panose="020B0604020202020204" pitchFamily="34" charset="0"/>
              <a:buChar char="•"/>
            </a:pPr>
            <a:endParaRPr lang="en-US" sz="2000" dirty="0">
              <a:latin typeface="Avenir Next LT Pro Light" panose="020B0304020202020204" pitchFamily="34" charset="0"/>
            </a:endParaRPr>
          </a:p>
          <a:p>
            <a:pPr marL="342900" indent="-342900">
              <a:buFont typeface="Arial" panose="020B0604020202020204" pitchFamily="34" charset="0"/>
              <a:buChar char="•"/>
            </a:pPr>
            <a:endParaRPr lang="en-US" sz="2000" dirty="0">
              <a:latin typeface="Avenir Next LT Pro Light" panose="020B0304020202020204" pitchFamily="34" charset="0"/>
            </a:endParaRPr>
          </a:p>
        </p:txBody>
      </p:sp>
    </p:spTree>
    <p:extLst>
      <p:ext uri="{BB962C8B-B14F-4D97-AF65-F5344CB8AC3E}">
        <p14:creationId xmlns:p14="http://schemas.microsoft.com/office/powerpoint/2010/main" val="1698681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179512" y="293463"/>
            <a:ext cx="8854987" cy="400110"/>
          </a:xfrm>
          <a:prstGeom prst="rect">
            <a:avLst/>
          </a:prstGeom>
          <a:solidFill>
            <a:schemeClr val="tx2">
              <a:lumMod val="20000"/>
              <a:lumOff val="80000"/>
            </a:schemeClr>
          </a:solidFill>
        </p:spPr>
        <p:txBody>
          <a:bodyPr wrap="square" lIns="91440" tIns="45720" rIns="91440" bIns="45720" rtlCol="0" anchor="ctr" anchorCtr="0">
            <a:spAutoFit/>
          </a:bodyPr>
          <a:lstStyle/>
          <a:p>
            <a:pPr algn="ctr"/>
            <a:r>
              <a:rPr lang="es-CO" sz="2000" b="1">
                <a:solidFill>
                  <a:schemeClr val="accent1"/>
                </a:solidFill>
              </a:rPr>
              <a:t>NUESTRO 2022</a:t>
            </a:r>
          </a:p>
        </p:txBody>
      </p:sp>
      <p:pic>
        <p:nvPicPr>
          <p:cNvPr id="11" name="Picture 11">
            <a:extLst>
              <a:ext uri="{FF2B5EF4-FFF2-40B4-BE49-F238E27FC236}">
                <a16:creationId xmlns:a16="http://schemas.microsoft.com/office/drawing/2014/main" id="{7E72534E-8142-AD0F-27FB-70C7B251D6B1}"/>
              </a:ext>
            </a:extLst>
          </p:cNvPr>
          <p:cNvPicPr>
            <a:picLocks noGrp="1" noChangeAspect="1"/>
          </p:cNvPicPr>
          <p:nvPr>
            <p:ph type="pic" sz="quarter" idx="11"/>
          </p:nvPr>
        </p:nvPicPr>
        <p:blipFill rotWithShape="1">
          <a:blip r:embed="rId3"/>
          <a:srcRect l="25481" r="25481"/>
          <a:stretch/>
        </p:blipFill>
        <p:spPr>
          <a:xfrm>
            <a:off x="3203005" y="180000"/>
            <a:ext cx="2808000" cy="4291200"/>
          </a:xfrm>
        </p:spPr>
      </p:pic>
      <p:pic>
        <p:nvPicPr>
          <p:cNvPr id="12" name="Picture 12">
            <a:extLst>
              <a:ext uri="{FF2B5EF4-FFF2-40B4-BE49-F238E27FC236}">
                <a16:creationId xmlns:a16="http://schemas.microsoft.com/office/drawing/2014/main" id="{F4A50E45-2140-0D5C-AEAC-3EA300DA4C91}"/>
              </a:ext>
            </a:extLst>
          </p:cNvPr>
          <p:cNvPicPr>
            <a:picLocks noGrp="1" noChangeAspect="1"/>
          </p:cNvPicPr>
          <p:nvPr>
            <p:ph type="pic" sz="quarter" idx="10"/>
          </p:nvPr>
        </p:nvPicPr>
        <p:blipFill rotWithShape="1">
          <a:blip r:embed="rId4"/>
          <a:srcRect l="32009" r="32009"/>
          <a:stretch/>
        </p:blipFill>
        <p:spPr/>
      </p:pic>
      <p:pic>
        <p:nvPicPr>
          <p:cNvPr id="20" name="Picture 20">
            <a:extLst>
              <a:ext uri="{FF2B5EF4-FFF2-40B4-BE49-F238E27FC236}">
                <a16:creationId xmlns:a16="http://schemas.microsoft.com/office/drawing/2014/main" id="{7A45296C-A1AE-6636-FF1F-0C5711F0C944}"/>
              </a:ext>
            </a:extLst>
          </p:cNvPr>
          <p:cNvPicPr>
            <a:picLocks noGrp="1" noChangeAspect="1"/>
          </p:cNvPicPr>
          <p:nvPr>
            <p:ph type="pic" sz="quarter" idx="12"/>
          </p:nvPr>
        </p:nvPicPr>
        <p:blipFill rotWithShape="1">
          <a:blip r:embed="rId5"/>
          <a:srcRect l="17289" r="17289"/>
          <a:stretch/>
        </p:blipFill>
        <p:spPr/>
      </p:pic>
      <p:sp>
        <p:nvSpPr>
          <p:cNvPr id="4" name="CuadroTexto 3"/>
          <p:cNvSpPr txBox="1"/>
          <p:nvPr/>
        </p:nvSpPr>
        <p:spPr>
          <a:xfrm>
            <a:off x="3290207" y="3100176"/>
            <a:ext cx="2432958" cy="523220"/>
          </a:xfrm>
          <a:prstGeom prst="rect">
            <a:avLst/>
          </a:prstGeom>
        </p:spPr>
        <p:txBody>
          <a:bodyPr wrap="square" rtlCol="0" anchor="ctr" anchorCtr="0">
            <a:spAutoFit/>
          </a:bodyPr>
          <a:lstStyle/>
          <a:p>
            <a:pPr algn="ctr"/>
            <a:r>
              <a:rPr lang="es-CO" sz="2800" b="1" dirty="0">
                <a:solidFill>
                  <a:schemeClr val="bg1"/>
                </a:solidFill>
              </a:rPr>
              <a:t>Gracias!</a:t>
            </a:r>
          </a:p>
        </p:txBody>
      </p:sp>
    </p:spTree>
    <p:extLst>
      <p:ext uri="{BB962C8B-B14F-4D97-AF65-F5344CB8AC3E}">
        <p14:creationId xmlns:p14="http://schemas.microsoft.com/office/powerpoint/2010/main" val="1199228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1.xml.rels><?xml version="1.0" encoding="UTF-8" standalone="yes"?>
<Relationships xmlns="http://schemas.openxmlformats.org/package/2006/relationships"><Relationship Id="rId1" Type="http://schemas.openxmlformats.org/officeDocument/2006/relationships/image" Target="../media/image1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NRC_main">
  <a:themeElements>
    <a:clrScheme name="NRC colors">
      <a:dk1>
        <a:sysClr val="windowText" lastClr="000000"/>
      </a:dk1>
      <a:lt1>
        <a:sysClr val="window" lastClr="FFFFFF"/>
      </a:lt1>
      <a:dk2>
        <a:srgbClr val="808080"/>
      </a:dk2>
      <a:lt2>
        <a:srgbClr val="EEECE1"/>
      </a:lt2>
      <a:accent1>
        <a:srgbClr val="FF7600"/>
      </a:accent1>
      <a:accent2>
        <a:srgbClr val="72C7E7"/>
      </a:accent2>
      <a:accent3>
        <a:srgbClr val="0094B3"/>
      </a:accent3>
      <a:accent4>
        <a:srgbClr val="CE5C43"/>
      </a:accent4>
      <a:accent5>
        <a:srgbClr val="FDC82F"/>
      </a:accent5>
      <a:accent6>
        <a:srgbClr val="F79646"/>
      </a:accent6>
      <a:hlink>
        <a:srgbClr val="0000FF"/>
      </a:hlink>
      <a:folHlink>
        <a:srgbClr val="FF7600"/>
      </a:folHlink>
    </a:clrScheme>
    <a:fontScheme name="Vinkle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ctr" anchorCtr="0"/>
      <a:lstStyle>
        <a:defPPr>
          <a:defRPr dirty="0" smtClean="0"/>
        </a:defPPr>
      </a:lstStyle>
    </a:txDef>
  </a:objectDefaults>
  <a:extraClrSchemeLst/>
  <a:extLst>
    <a:ext uri="{05A4C25C-085E-4340-85A3-A5531E510DB2}">
      <thm15:themeFamily xmlns:thm15="http://schemas.microsoft.com/office/thememl/2012/main" name="NRC_PPtemplate_eng_v2" id="{1A306EEE-6DB9-7D47-A111-CE566F9389B8}" vid="{D7F7E8A7-1DB1-FF42-ACB6-C828CD28FA37}"/>
    </a:ext>
  </a:ext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652A1"/>
      </a:dk2>
      <a:lt2>
        <a:srgbClr val="D81B6B"/>
      </a:lt2>
      <a:accent1>
        <a:srgbClr val="A71554"/>
      </a:accent1>
      <a:accent2>
        <a:srgbClr val="EC5693"/>
      </a:accent2>
      <a:accent3>
        <a:srgbClr val="224B83"/>
      </a:accent3>
      <a:accent4>
        <a:srgbClr val="568AD3"/>
      </a:accent4>
      <a:accent5>
        <a:srgbClr val="A5A5A5"/>
      </a:accent5>
      <a:accent6>
        <a:srgbClr val="595959"/>
      </a:accent6>
      <a:hlink>
        <a:srgbClr val="2E64B0"/>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2.xml><?xml version="1.0" encoding="utf-8"?>
<a:theme xmlns:a="http://schemas.openxmlformats.org/drawingml/2006/main" name="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Template 2.0 with changes v2" id="{A808CB3D-CBBC-441E-917E-FD886B5A3312}" vid="{F98D2C1E-11AA-4951-B23B-3CA09D13E441}"/>
    </a:ext>
  </a:ext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Іон">
  <a:themeElements>
    <a:clrScheme name="І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І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UNHCR">
  <a:themeElements>
    <a:clrScheme name="Custom 3">
      <a:dk1>
        <a:srgbClr val="1D1D1B"/>
      </a:dk1>
      <a:lt1>
        <a:srgbClr val="FFFFFF"/>
      </a:lt1>
      <a:dk2>
        <a:srgbClr val="1D1D1B"/>
      </a:dk2>
      <a:lt2>
        <a:srgbClr val="FFFFFF"/>
      </a:lt2>
      <a:accent1>
        <a:srgbClr val="009FE3"/>
      </a:accent1>
      <a:accent2>
        <a:srgbClr val="E30613"/>
      </a:accent2>
      <a:accent3>
        <a:srgbClr val="F9B233"/>
      </a:accent3>
      <a:accent4>
        <a:srgbClr val="009640"/>
      </a:accent4>
      <a:accent5>
        <a:srgbClr val="1D1D1B"/>
      </a:accent5>
      <a:accent6>
        <a:srgbClr val="FFFFFF"/>
      </a:accent6>
      <a:hlink>
        <a:srgbClr val="009FE3"/>
      </a:hlink>
      <a:folHlink>
        <a:srgbClr val="E306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Custom 1">
      <a:dk1>
        <a:sysClr val="windowText" lastClr="000000"/>
      </a:dk1>
      <a:lt1>
        <a:sysClr val="window" lastClr="FFFFFF"/>
      </a:lt1>
      <a:dk2>
        <a:srgbClr val="212745"/>
      </a:dk2>
      <a:lt2>
        <a:srgbClr val="B4DCFA"/>
      </a:lt2>
      <a:accent1>
        <a:srgbClr val="4E67C8"/>
      </a:accent1>
      <a:accent2>
        <a:srgbClr val="AED5E4"/>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652A1"/>
      </a:dk2>
      <a:lt2>
        <a:srgbClr val="D81B6B"/>
      </a:lt2>
      <a:accent1>
        <a:srgbClr val="A71554"/>
      </a:accent1>
      <a:accent2>
        <a:srgbClr val="EC5693"/>
      </a:accent2>
      <a:accent3>
        <a:srgbClr val="224B83"/>
      </a:accent3>
      <a:accent4>
        <a:srgbClr val="568AD3"/>
      </a:accent4>
      <a:accent5>
        <a:srgbClr val="A5A5A5"/>
      </a:accent5>
      <a:accent6>
        <a:srgbClr val="595959"/>
      </a:accent6>
      <a:hlink>
        <a:srgbClr val="2E64B0"/>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652A1"/>
      </a:dk2>
      <a:lt2>
        <a:srgbClr val="D81B6B"/>
      </a:lt2>
      <a:accent1>
        <a:srgbClr val="A71554"/>
      </a:accent1>
      <a:accent2>
        <a:srgbClr val="EC5693"/>
      </a:accent2>
      <a:accent3>
        <a:srgbClr val="224B83"/>
      </a:accent3>
      <a:accent4>
        <a:srgbClr val="568AD3"/>
      </a:accent4>
      <a:accent5>
        <a:srgbClr val="A5A5A5"/>
      </a:accent5>
      <a:accent6>
        <a:srgbClr val="595959"/>
      </a:accent6>
      <a:hlink>
        <a:srgbClr val="2E64B0"/>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652A1"/>
      </a:dk2>
      <a:lt2>
        <a:srgbClr val="D81B6B"/>
      </a:lt2>
      <a:accent1>
        <a:srgbClr val="A71554"/>
      </a:accent1>
      <a:accent2>
        <a:srgbClr val="EC5693"/>
      </a:accent2>
      <a:accent3>
        <a:srgbClr val="224B83"/>
      </a:accent3>
      <a:accent4>
        <a:srgbClr val="568AD3"/>
      </a:accent4>
      <a:accent5>
        <a:srgbClr val="A5A5A5"/>
      </a:accent5>
      <a:accent6>
        <a:srgbClr val="595959"/>
      </a:accent6>
      <a:hlink>
        <a:srgbClr val="2E64B0"/>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3ED0EA7C47B349B7E416D07375AB56" ma:contentTypeVersion="17" ma:contentTypeDescription="Create a new document." ma:contentTypeScope="" ma:versionID="0574e2b6797e2a185f9c9f13272abe22">
  <xsd:schema xmlns:xsd="http://www.w3.org/2001/XMLSchema" xmlns:xs="http://www.w3.org/2001/XMLSchema" xmlns:p="http://schemas.microsoft.com/office/2006/metadata/properties" xmlns:ns2="b7d0f47e-40c8-47e8-89d7-997f07841b5c" xmlns:ns3="0c747369-06c1-46d5-8991-c2955fe00629" targetNamespace="http://schemas.microsoft.com/office/2006/metadata/properties" ma:root="true" ma:fieldsID="25fef75f95cd8eb36138ee67945969ce" ns2:_="" ns3:_="">
    <xsd:import namespace="b7d0f47e-40c8-47e8-89d7-997f07841b5c"/>
    <xsd:import namespace="0c747369-06c1-46d5-8991-c2955fe00629"/>
    <xsd:element name="properties">
      <xsd:complexType>
        <xsd:sequence>
          <xsd:element name="documentManagement">
            <xsd:complexType>
              <xsd:all>
                <xsd:element ref="ns2:Actareuni_x00f3_ndiciembre"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0f47e-40c8-47e8-89d7-997f07841b5c" elementFormDefault="qualified">
    <xsd:import namespace="http://schemas.microsoft.com/office/2006/documentManagement/types"/>
    <xsd:import namespace="http://schemas.microsoft.com/office/infopath/2007/PartnerControls"/>
    <xsd:element name="Actareuni_x00f3_ndiciembre" ma:index="8" nillable="true" ma:displayName="Acta reunión diciembre" ma:format="DateOnly" ma:internalName="Actareuni_x00f3_ndiciembr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851e875-a665-42c1-a59f-633611ec1f9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c747369-06c1-46d5-8991-c2955fe0062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eb4fbf-fea9-4659-9518-edc6a0d5f8f5}" ma:internalName="TaxCatchAll" ma:showField="CatchAllData" ma:web="0c747369-06c1-46d5-8991-c2955fe006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747369-06c1-46d5-8991-c2955fe00629" xsi:nil="true"/>
    <lcf76f155ced4ddcb4097134ff3c332f xmlns="b7d0f47e-40c8-47e8-89d7-997f07841b5c">
      <Terms xmlns="http://schemas.microsoft.com/office/infopath/2007/PartnerControls"/>
    </lcf76f155ced4ddcb4097134ff3c332f>
    <Actareuni_x00f3_ndiciembre xmlns="b7d0f47e-40c8-47e8-89d7-997f07841b5c" xsi:nil="true"/>
  </documentManagement>
</p:properties>
</file>

<file path=customXml/itemProps1.xml><?xml version="1.0" encoding="utf-8"?>
<ds:datastoreItem xmlns:ds="http://schemas.openxmlformats.org/officeDocument/2006/customXml" ds:itemID="{92D6902F-C246-48DE-BD2F-DC17CA88302F}">
  <ds:schemaRefs>
    <ds:schemaRef ds:uri="0c747369-06c1-46d5-8991-c2955fe00629"/>
    <ds:schemaRef ds:uri="b7d0f47e-40c8-47e8-89d7-997f07841b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9D137A-21E7-462A-8BA3-B8B5A30F0040}">
  <ds:schemaRefs>
    <ds:schemaRef ds:uri="http://schemas.microsoft.com/sharepoint/v3/contenttype/forms"/>
  </ds:schemaRefs>
</ds:datastoreItem>
</file>

<file path=customXml/itemProps3.xml><?xml version="1.0" encoding="utf-8"?>
<ds:datastoreItem xmlns:ds="http://schemas.openxmlformats.org/officeDocument/2006/customXml" ds:itemID="{46885088-DAF4-4CBD-8CA6-B5C2CD6C5CDE}">
  <ds:schemaRefs>
    <ds:schemaRef ds:uri="0c747369-06c1-46d5-8991-c2955fe00629"/>
    <ds:schemaRef ds:uri="b7d0f47e-40c8-47e8-89d7-997f07841b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141</TotalTime>
  <Words>3653</Words>
  <Application>Microsoft Office PowerPoint</Application>
  <PresentationFormat>On-screen Show (16:9)</PresentationFormat>
  <Paragraphs>365</Paragraphs>
  <Slides>32</Slides>
  <Notes>11</Notes>
  <HiddenSlides>0</HiddenSlides>
  <MMClips>0</MMClips>
  <ScaleCrop>false</ScaleCrop>
  <HeadingPairs>
    <vt:vector size="6" baseType="variant">
      <vt:variant>
        <vt:lpstr>Fonts Used</vt:lpstr>
      </vt:variant>
      <vt:variant>
        <vt:i4>18</vt:i4>
      </vt:variant>
      <vt:variant>
        <vt:lpstr>Theme</vt:lpstr>
      </vt:variant>
      <vt:variant>
        <vt:i4>12</vt:i4>
      </vt:variant>
      <vt:variant>
        <vt:lpstr>Slide Titles</vt:lpstr>
      </vt:variant>
      <vt:variant>
        <vt:i4>32</vt:i4>
      </vt:variant>
    </vt:vector>
  </HeadingPairs>
  <TitlesOfParts>
    <vt:vector size="62" baseType="lpstr">
      <vt:lpstr>Arial</vt:lpstr>
      <vt:lpstr>Avenir Next LT Pro Light</vt:lpstr>
      <vt:lpstr>Calibri</vt:lpstr>
      <vt:lpstr>Calibri Light</vt:lpstr>
      <vt:lpstr>Cambria</vt:lpstr>
      <vt:lpstr>Century Gothic</vt:lpstr>
      <vt:lpstr>Franklin Gothic Book</vt:lpstr>
      <vt:lpstr>Franklin Gothic Medium</vt:lpstr>
      <vt:lpstr>Georgia</vt:lpstr>
      <vt:lpstr>Montserrat</vt:lpstr>
      <vt:lpstr>Montserrat Light</vt:lpstr>
      <vt:lpstr>Montserrat SemiBold</vt:lpstr>
      <vt:lpstr>Roboto</vt:lpstr>
      <vt:lpstr>Source Sans Pro</vt:lpstr>
      <vt:lpstr>Symbol</vt:lpstr>
      <vt:lpstr>Times New Roman</vt:lpstr>
      <vt:lpstr>Wingdings</vt:lpstr>
      <vt:lpstr>Wingdings 3</vt:lpstr>
      <vt:lpstr>NRC_main</vt:lpstr>
      <vt:lpstr>Іон</vt:lpstr>
      <vt:lpstr>UNHCR</vt:lpstr>
      <vt:lpstr>Adjacency</vt:lpstr>
      <vt:lpstr>Tema de Office</vt:lpstr>
      <vt:lpstr>4_Office Theme</vt:lpstr>
      <vt:lpstr>Office Theme</vt:lpstr>
      <vt:lpstr>1_Office Theme</vt:lpstr>
      <vt:lpstr>2_Office Theme</vt:lpstr>
      <vt:lpstr>3_Office Theme</vt:lpstr>
      <vt:lpstr>1_Adjacency</vt:lpstr>
      <vt:lpstr>UNHCR2016</vt:lpstr>
      <vt:lpstr>PowerPoint Presentation</vt:lpstr>
      <vt:lpstr>                               The role of legal aid in reparation contexts  </vt:lpstr>
      <vt:lpstr>                  The role of legal aid in reparation contexts  </vt:lpstr>
      <vt:lpstr>LEGAL AID AND RESTITUTION OF COLLECTIVE LAND RIGHTS OF INDIGENOUS AND AFRO-COLOMBIAN COMMUNITIES</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Legal aid in contexts of reparations</vt:lpstr>
      <vt:lpstr>IDP situation in Colombia</vt:lpstr>
      <vt:lpstr>Support IDP´s to access to justice</vt:lpstr>
      <vt:lpstr>Support to IDP´s to access to their rights as victims</vt:lpstr>
      <vt:lpstr>Domestic remedies in HLP cases</vt:lpstr>
      <vt:lpstr>Court mechanism</vt:lpstr>
      <vt:lpstr>Administrative mechanism</vt:lpstr>
      <vt:lpstr>About the Right to Protection Charitable Foundation</vt:lpstr>
      <vt:lpstr>Ukrainian Helsinki Human Rights Union </vt:lpstr>
      <vt:lpstr>Challenges </vt:lpstr>
      <vt:lpstr>Solutions</vt:lpstr>
      <vt:lpstr> UNDP and free legal aid</vt:lpstr>
      <vt:lpstr>Ukraine, war, and free legal aid (FLA)</vt:lpstr>
      <vt:lpstr>UNDP support to free legal aid system in Ukraine</vt:lpstr>
      <vt:lpstr>UNDP support to free legal aid system in Ukraine</vt:lpstr>
      <vt:lpstr>Expanding role for free legal aid in Ukraine</vt:lpstr>
      <vt:lpstr>The role of legal aid in reparation contexts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Impact Mapping: Housing, Land and Property Rights  FOMT 7 October 2019</dc:title>
  <dc:creator>Katrien Ringele</dc:creator>
  <cp:lastModifiedBy>Mariana Garcao</cp:lastModifiedBy>
  <cp:revision>69</cp:revision>
  <cp:lastPrinted>2019-10-07T08:28:17Z</cp:lastPrinted>
  <dcterms:created xsi:type="dcterms:W3CDTF">2019-10-03T20:39:25Z</dcterms:created>
  <dcterms:modified xsi:type="dcterms:W3CDTF">2023-03-06T13:40:13Z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0x010100A63ED0EA7C47B349B7E416D07375AB56</vt:lpwstr>
  </property>
  <property fmtid="{D5CDD505-2E9C-101B-9397-08002B2CF9AE}" pid="3" name="MediaServiceImageTags">
    <vt:lpwstr/>
  </property>
</Properties>
</file>