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8.xml" ContentType="application/vnd.openxmlformats-officedocument.presentationml.tags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7.xml" ContentType="application/vnd.openxmlformats-officedocument.presentationml.notesSlide+xml"/>
  <Override PartName="/ppt/tags/tag11.xml" ContentType="application/vnd.openxmlformats-officedocument.presentationml.tags+xml"/>
  <Override PartName="/ppt/notesSlides/notesSlide8.xml" ContentType="application/vnd.openxmlformats-officedocument.presentationml.notesSlide+xml"/>
  <Override PartName="/ppt/tags/tag12.xml" ContentType="application/vnd.openxmlformats-officedocument.presentationml.tags+xml"/>
  <Override PartName="/ppt/notesSlides/notesSlide9.xml" ContentType="application/vnd.openxmlformats-officedocument.presentationml.notesSlide+xml"/>
  <Override PartName="/ppt/tags/tag13.xml" ContentType="application/vnd.openxmlformats-officedocument.presentationml.tags+xml"/>
  <Override PartName="/ppt/notesSlides/notesSlide10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ags/tag14.xml" ContentType="application/vnd.openxmlformats-officedocument.presentationml.tags+xml"/>
  <Override PartName="/ppt/notesSlides/notesSlide11.xml" ContentType="application/vnd.openxmlformats-officedocument.presentationml.notesSlide+xml"/>
  <Override PartName="/ppt/tags/tag15.xml" ContentType="application/vnd.openxmlformats-officedocument.presentationml.tags+xml"/>
  <Override PartName="/ppt/notesSlides/notesSlide12.xml" ContentType="application/vnd.openxmlformats-officedocument.presentationml.notesSlide+xml"/>
  <Override PartName="/ppt/tags/tag16.xml" ContentType="application/vnd.openxmlformats-officedocument.presentationml.tags+xml"/>
  <Override PartName="/ppt/notesSlides/notesSlide1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tags/tag17.xml" ContentType="application/vnd.openxmlformats-officedocument.presentationml.tags+xml"/>
  <Override PartName="/ppt/notesSlides/notesSlide14.xml" ContentType="application/vnd.openxmlformats-officedocument.presentationml.notesSlide+xml"/>
  <Override PartName="/ppt/tags/tag18.xml" ContentType="application/vnd.openxmlformats-officedocument.presentationml.tags+xml"/>
  <Override PartName="/ppt/notesSlides/notesSlide15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16.xml" ContentType="application/vnd.openxmlformats-officedocument.presentationml.notesSlid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notesSlides/notesSlide1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4"/>
  </p:sldMasterIdLst>
  <p:notesMasterIdLst>
    <p:notesMasterId r:id="rId36"/>
  </p:notesMasterIdLst>
  <p:sldIdLst>
    <p:sldId id="267" r:id="rId5"/>
    <p:sldId id="1436" r:id="rId6"/>
    <p:sldId id="1424" r:id="rId7"/>
    <p:sldId id="1425" r:id="rId8"/>
    <p:sldId id="1423" r:id="rId9"/>
    <p:sldId id="1420" r:id="rId10"/>
    <p:sldId id="1403" r:id="rId11"/>
    <p:sldId id="1365" r:id="rId12"/>
    <p:sldId id="1431" r:id="rId13"/>
    <p:sldId id="1429" r:id="rId14"/>
    <p:sldId id="1426" r:id="rId15"/>
    <p:sldId id="1404" r:id="rId16"/>
    <p:sldId id="257" r:id="rId17"/>
    <p:sldId id="1418" r:id="rId18"/>
    <p:sldId id="256" r:id="rId19"/>
    <p:sldId id="1410" r:id="rId20"/>
    <p:sldId id="1432" r:id="rId21"/>
    <p:sldId id="1408" r:id="rId22"/>
    <p:sldId id="1409" r:id="rId23"/>
    <p:sldId id="1411" r:id="rId24"/>
    <p:sldId id="1412" r:id="rId25"/>
    <p:sldId id="1414" r:id="rId26"/>
    <p:sldId id="1415" r:id="rId27"/>
    <p:sldId id="1413" r:id="rId28"/>
    <p:sldId id="1416" r:id="rId29"/>
    <p:sldId id="1417" r:id="rId30"/>
    <p:sldId id="1427" r:id="rId31"/>
    <p:sldId id="1430" r:id="rId32"/>
    <p:sldId id="1433" r:id="rId33"/>
    <p:sldId id="1434" r:id="rId34"/>
    <p:sldId id="1422" r:id="rId35"/>
  </p:sldIdLst>
  <p:sldSz cx="12192000" cy="6858000"/>
  <p:notesSz cx="6858000" cy="9144000"/>
  <p:custDataLst>
    <p:tags r:id="rId3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A6FDE"/>
    <a:srgbClr val="0996FF"/>
    <a:srgbClr val="EFF4FF"/>
    <a:srgbClr val="60B59A"/>
    <a:srgbClr val="F67282"/>
    <a:srgbClr val="E6FAEB"/>
    <a:srgbClr val="FFE2E7"/>
    <a:srgbClr val="C9F0FF"/>
    <a:srgbClr val="C3F3CE"/>
    <a:srgbClr val="DDFF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054611C-4D4E-401E-BF57-C232E208B3C0}" v="824" dt="2026-06-08T12:06:30.85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7" autoAdjust="0"/>
    <p:restoredTop sz="96135" autoAdjust="0"/>
  </p:normalViewPr>
  <p:slideViewPr>
    <p:cSldViewPr snapToGrid="0">
      <p:cViewPr varScale="1">
        <p:scale>
          <a:sx n="99" d="100"/>
          <a:sy n="99" d="100"/>
        </p:scale>
        <p:origin x="94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microsoft.com/office/2016/11/relationships/changesInfo" Target="changesInfos/changesInfo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ags" Target="tags/tag1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microsoft.com/office/2015/10/relationships/revisionInfo" Target="revisionInfo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rancesco Michele" userId="b3af3db59ce91761" providerId="LiveId" clId="{3500889E-3711-4168-AD20-A38DD2AB3848}"/>
    <pc:docChg chg="undo custSel addSld delSld modSld sldOrd modMainMaster">
      <pc:chgData name="Francesco Michele" userId="b3af3db59ce91761" providerId="LiveId" clId="{3500889E-3711-4168-AD20-A38DD2AB3848}" dt="2026-06-08T12:07:45.086" v="4853" actId="5793"/>
      <pc:docMkLst>
        <pc:docMk/>
      </pc:docMkLst>
      <pc:sldChg chg="modSp mod">
        <pc:chgData name="Francesco Michele" userId="b3af3db59ce91761" providerId="LiveId" clId="{3500889E-3711-4168-AD20-A38DD2AB3848}" dt="2026-06-08T12:01:31.574" v="4755" actId="6549"/>
        <pc:sldMkLst>
          <pc:docMk/>
          <pc:sldMk cId="954139323" sldId="256"/>
        </pc:sldMkLst>
        <pc:spChg chg="mod">
          <ac:chgData name="Francesco Michele" userId="b3af3db59ce91761" providerId="LiveId" clId="{3500889E-3711-4168-AD20-A38DD2AB3848}" dt="2026-06-08T12:01:21.225" v="4753" actId="6549"/>
          <ac:spMkLst>
            <pc:docMk/>
            <pc:sldMk cId="954139323" sldId="256"/>
            <ac:spMk id="3" creationId="{7FC7DFA6-CC18-4E66-C51C-A2F9E462BF04}"/>
          </ac:spMkLst>
        </pc:spChg>
        <pc:spChg chg="mod">
          <ac:chgData name="Francesco Michele" userId="b3af3db59ce91761" providerId="LiveId" clId="{3500889E-3711-4168-AD20-A38DD2AB3848}" dt="2026-06-08T12:01:31.574" v="4755" actId="6549"/>
          <ac:spMkLst>
            <pc:docMk/>
            <pc:sldMk cId="954139323" sldId="256"/>
            <ac:spMk id="5" creationId="{E99384F1-8099-E752-BB4C-DE4BA7BEB003}"/>
          </ac:spMkLst>
        </pc:spChg>
        <pc:spChg chg="mod">
          <ac:chgData name="Francesco Michele" userId="b3af3db59ce91761" providerId="LiveId" clId="{3500889E-3711-4168-AD20-A38DD2AB3848}" dt="2026-06-02T10:46:21.855" v="3342"/>
          <ac:spMkLst>
            <pc:docMk/>
            <pc:sldMk cId="954139323" sldId="256"/>
            <ac:spMk id="41" creationId="{7DC321CC-F635-9250-A5FB-9D048AF32932}"/>
          </ac:spMkLst>
        </pc:spChg>
        <pc:graphicFrameChg chg="mod">
          <ac:chgData name="Francesco Michele" userId="b3af3db59ce91761" providerId="LiveId" clId="{3500889E-3711-4168-AD20-A38DD2AB3848}" dt="2026-06-02T10:46:28.243" v="3344" actId="20577"/>
          <ac:graphicFrameMkLst>
            <pc:docMk/>
            <pc:sldMk cId="954139323" sldId="256"/>
            <ac:graphicFrameMk id="4" creationId="{F8E565DA-D6D1-25DC-7EB4-5DA70C167654}"/>
          </ac:graphicFrameMkLst>
        </pc:graphicFrameChg>
      </pc:sldChg>
      <pc:sldChg chg="modSp mod">
        <pc:chgData name="Francesco Michele" userId="b3af3db59ce91761" providerId="LiveId" clId="{3500889E-3711-4168-AD20-A38DD2AB3848}" dt="2026-06-08T11:50:25.328" v="4747" actId="20577"/>
        <pc:sldMkLst>
          <pc:docMk/>
          <pc:sldMk cId="1993345585" sldId="257"/>
        </pc:sldMkLst>
        <pc:spChg chg="mod">
          <ac:chgData name="Francesco Michele" userId="b3af3db59ce91761" providerId="LiveId" clId="{3500889E-3711-4168-AD20-A38DD2AB3848}" dt="2026-06-02T10:46:05.920" v="3337" actId="20577"/>
          <ac:spMkLst>
            <pc:docMk/>
            <pc:sldMk cId="1993345585" sldId="257"/>
            <ac:spMk id="7" creationId="{E9EEFDAD-C783-922C-D6EB-5644A7E06BBC}"/>
          </ac:spMkLst>
        </pc:spChg>
        <pc:graphicFrameChg chg="mod modGraphic">
          <ac:chgData name="Francesco Michele" userId="b3af3db59ce91761" providerId="LiveId" clId="{3500889E-3711-4168-AD20-A38DD2AB3848}" dt="2026-06-08T11:50:25.328" v="4747" actId="20577"/>
          <ac:graphicFrameMkLst>
            <pc:docMk/>
            <pc:sldMk cId="1993345585" sldId="257"/>
            <ac:graphicFrameMk id="4" creationId="{7926E391-295F-0A7F-462B-21C60750729C}"/>
          </ac:graphicFrameMkLst>
        </pc:graphicFrameChg>
        <pc:picChg chg="mod">
          <ac:chgData name="Francesco Michele" userId="b3af3db59ce91761" providerId="LiveId" clId="{3500889E-3711-4168-AD20-A38DD2AB3848}" dt="2026-06-02T11:00:11.216" v="3712" actId="14100"/>
          <ac:picMkLst>
            <pc:docMk/>
            <pc:sldMk cId="1993345585" sldId="257"/>
            <ac:picMk id="8" creationId="{43BDB6CC-92C9-034C-FC4B-68C7721E5650}"/>
          </ac:picMkLst>
        </pc:picChg>
      </pc:sldChg>
      <pc:sldChg chg="modSp mod">
        <pc:chgData name="Francesco Michele" userId="b3af3db59ce91761" providerId="LiveId" clId="{3500889E-3711-4168-AD20-A38DD2AB3848}" dt="2026-06-02T10:18:46.485" v="2732" actId="20577"/>
        <pc:sldMkLst>
          <pc:docMk/>
          <pc:sldMk cId="4031840099" sldId="267"/>
        </pc:sldMkLst>
        <pc:spChg chg="mod">
          <ac:chgData name="Francesco Michele" userId="b3af3db59ce91761" providerId="LiveId" clId="{3500889E-3711-4168-AD20-A38DD2AB3848}" dt="2026-06-02T10:18:46.485" v="2732" actId="20577"/>
          <ac:spMkLst>
            <pc:docMk/>
            <pc:sldMk cId="4031840099" sldId="267"/>
            <ac:spMk id="2" creationId="{537A23C6-8361-4176-AA3E-09B02E636F04}"/>
          </ac:spMkLst>
        </pc:spChg>
      </pc:sldChg>
      <pc:sldChg chg="addSp delSp modSp add mod">
        <pc:chgData name="Francesco Michele" userId="b3af3db59ce91761" providerId="LiveId" clId="{3500889E-3711-4168-AD20-A38DD2AB3848}" dt="2026-06-02T10:50:17.115" v="3379" actId="20577"/>
        <pc:sldMkLst>
          <pc:docMk/>
          <pc:sldMk cId="2774266177" sldId="1365"/>
        </pc:sldMkLst>
        <pc:spChg chg="add mod">
          <ac:chgData name="Francesco Michele" userId="b3af3db59ce91761" providerId="LiveId" clId="{3500889E-3711-4168-AD20-A38DD2AB3848}" dt="2026-06-02T10:50:03.379" v="3356"/>
          <ac:spMkLst>
            <pc:docMk/>
            <pc:sldMk cId="2774266177" sldId="1365"/>
            <ac:spMk id="2" creationId="{C3ABE157-45AB-844E-D2BD-26370A384413}"/>
          </ac:spMkLst>
        </pc:spChg>
        <pc:spChg chg="add mod">
          <ac:chgData name="Francesco Michele" userId="b3af3db59ce91761" providerId="LiveId" clId="{3500889E-3711-4168-AD20-A38DD2AB3848}" dt="2026-06-02T10:50:17.115" v="3379" actId="20577"/>
          <ac:spMkLst>
            <pc:docMk/>
            <pc:sldMk cId="2774266177" sldId="1365"/>
            <ac:spMk id="3" creationId="{9145BCB1-2C51-784F-DE40-FF1AF67CBDD2}"/>
          </ac:spMkLst>
        </pc:spChg>
        <pc:spChg chg="mod">
          <ac:chgData name="Francesco Michele" userId="b3af3db59ce91761" providerId="LiveId" clId="{3500889E-3711-4168-AD20-A38DD2AB3848}" dt="2026-06-02T10:49:44.893" v="3353" actId="14100"/>
          <ac:spMkLst>
            <pc:docMk/>
            <pc:sldMk cId="2774266177" sldId="1365"/>
            <ac:spMk id="16" creationId="{F73C7DAB-8481-0D5E-58A1-F2DE5A438A49}"/>
          </ac:spMkLst>
        </pc:spChg>
        <pc:spChg chg="mod">
          <ac:chgData name="Francesco Michele" userId="b3af3db59ce91761" providerId="LiveId" clId="{3500889E-3711-4168-AD20-A38DD2AB3848}" dt="2026-06-02T10:49:48.397" v="3354" actId="14100"/>
          <ac:spMkLst>
            <pc:docMk/>
            <pc:sldMk cId="2774266177" sldId="1365"/>
            <ac:spMk id="17" creationId="{6E330C65-00BB-33D1-E178-B2941E18A097}"/>
          </ac:spMkLst>
        </pc:spChg>
      </pc:sldChg>
      <pc:sldChg chg="addSp delSp modSp mod ord">
        <pc:chgData name="Francesco Michele" userId="b3af3db59ce91761" providerId="LiveId" clId="{3500889E-3711-4168-AD20-A38DD2AB3848}" dt="2026-06-02T10:57:59.118" v="3693"/>
        <pc:sldMkLst>
          <pc:docMk/>
          <pc:sldMk cId="888164716" sldId="1403"/>
        </pc:sldMkLst>
        <pc:spChg chg="add mod ord">
          <ac:chgData name="Francesco Michele" userId="b3af3db59ce91761" providerId="LiveId" clId="{3500889E-3711-4168-AD20-A38DD2AB3848}" dt="2026-06-02T10:40:04.836" v="3217" actId="1076"/>
          <ac:spMkLst>
            <pc:docMk/>
            <pc:sldMk cId="888164716" sldId="1403"/>
            <ac:spMk id="10" creationId="{DA722EC5-0C96-E8CD-43E2-7D72C0E54C1B}"/>
          </ac:spMkLst>
        </pc:spChg>
        <pc:spChg chg="add mod ord">
          <ac:chgData name="Francesco Michele" userId="b3af3db59ce91761" providerId="LiveId" clId="{3500889E-3711-4168-AD20-A38DD2AB3848}" dt="2026-06-02T10:40:04.836" v="3217" actId="1076"/>
          <ac:spMkLst>
            <pc:docMk/>
            <pc:sldMk cId="888164716" sldId="1403"/>
            <ac:spMk id="11" creationId="{8FA0BA48-93FE-F6B5-5985-5D0E2551B058}"/>
          </ac:spMkLst>
        </pc:spChg>
        <pc:spChg chg="add mod ord">
          <ac:chgData name="Francesco Michele" userId="b3af3db59ce91761" providerId="LiveId" clId="{3500889E-3711-4168-AD20-A38DD2AB3848}" dt="2026-06-02T10:40:04.836" v="3217" actId="1076"/>
          <ac:spMkLst>
            <pc:docMk/>
            <pc:sldMk cId="888164716" sldId="1403"/>
            <ac:spMk id="12" creationId="{C60B48E4-2A36-0BF8-8A44-A50E87A0C557}"/>
          </ac:spMkLst>
        </pc:spChg>
        <pc:spChg chg="add mod ord">
          <ac:chgData name="Francesco Michele" userId="b3af3db59ce91761" providerId="LiveId" clId="{3500889E-3711-4168-AD20-A38DD2AB3848}" dt="2026-06-02T10:40:04.836" v="3217" actId="1076"/>
          <ac:spMkLst>
            <pc:docMk/>
            <pc:sldMk cId="888164716" sldId="1403"/>
            <ac:spMk id="13" creationId="{D768D2B8-9174-963E-1E37-FA075D128587}"/>
          </ac:spMkLst>
        </pc:spChg>
        <pc:spChg chg="add mod">
          <ac:chgData name="Francesco Michele" userId="b3af3db59ce91761" providerId="LiveId" clId="{3500889E-3711-4168-AD20-A38DD2AB3848}" dt="2026-06-02T10:39:50.800" v="3212"/>
          <ac:spMkLst>
            <pc:docMk/>
            <pc:sldMk cId="888164716" sldId="1403"/>
            <ac:spMk id="15" creationId="{4434B839-BEBE-14AE-701D-97840DDC57F2}"/>
          </ac:spMkLst>
        </pc:spChg>
        <pc:spChg chg="add mod">
          <ac:chgData name="Francesco Michele" userId="b3af3db59ce91761" providerId="LiveId" clId="{3500889E-3711-4168-AD20-A38DD2AB3848}" dt="2026-06-02T10:45:43.335" v="3309"/>
          <ac:spMkLst>
            <pc:docMk/>
            <pc:sldMk cId="888164716" sldId="1403"/>
            <ac:spMk id="17" creationId="{0A1415FF-BCAE-ADF5-2957-69BA9DF68301}"/>
          </ac:spMkLst>
        </pc:spChg>
        <pc:graphicFrameChg chg="mod">
          <ac:chgData name="Francesco Michele" userId="b3af3db59ce91761" providerId="LiveId" clId="{3500889E-3711-4168-AD20-A38DD2AB3848}" dt="2026-06-02T10:40:04.836" v="3217" actId="1076"/>
          <ac:graphicFrameMkLst>
            <pc:docMk/>
            <pc:sldMk cId="888164716" sldId="1403"/>
            <ac:graphicFrameMk id="16" creationId="{780C433B-F725-5B26-F35A-CDD4749F5826}"/>
          </ac:graphicFrameMkLst>
        </pc:graphicFrameChg>
        <pc:picChg chg="mod">
          <ac:chgData name="Francesco Michele" userId="b3af3db59ce91761" providerId="LiveId" clId="{3500889E-3711-4168-AD20-A38DD2AB3848}" dt="2026-06-02T10:40:00.087" v="3216" actId="1076"/>
          <ac:picMkLst>
            <pc:docMk/>
            <pc:sldMk cId="888164716" sldId="1403"/>
            <ac:picMk id="14" creationId="{E941CC88-43E4-190A-3256-4393D8C0900A}"/>
          </ac:picMkLst>
        </pc:picChg>
      </pc:sldChg>
      <pc:sldChg chg="modSp mod">
        <pc:chgData name="Francesco Michele" userId="b3af3db59ce91761" providerId="LiveId" clId="{3500889E-3711-4168-AD20-A38DD2AB3848}" dt="2026-06-02T10:59:35.301" v="3702" actId="208"/>
        <pc:sldMkLst>
          <pc:docMk/>
          <pc:sldMk cId="2550619686" sldId="1404"/>
        </pc:sldMkLst>
        <pc:spChg chg="mod">
          <ac:chgData name="Francesco Michele" userId="b3af3db59ce91761" providerId="LiveId" clId="{3500889E-3711-4168-AD20-A38DD2AB3848}" dt="2026-06-02T10:45:56.469" v="3335" actId="20577"/>
          <ac:spMkLst>
            <pc:docMk/>
            <pc:sldMk cId="2550619686" sldId="1404"/>
            <ac:spMk id="9" creationId="{015AC571-16E2-EF12-0E55-5831853B4260}"/>
          </ac:spMkLst>
        </pc:spChg>
        <pc:graphicFrameChg chg="mod">
          <ac:chgData name="Francesco Michele" userId="b3af3db59ce91761" providerId="LiveId" clId="{3500889E-3711-4168-AD20-A38DD2AB3848}" dt="2026-06-02T10:59:35.301" v="3702" actId="208"/>
          <ac:graphicFrameMkLst>
            <pc:docMk/>
            <pc:sldMk cId="2550619686" sldId="1404"/>
            <ac:graphicFrameMk id="17" creationId="{2CD45D36-0670-5ABB-E181-42BAB114A5CC}"/>
          </ac:graphicFrameMkLst>
        </pc:graphicFrameChg>
      </pc:sldChg>
      <pc:sldChg chg="modSp mod modShow">
        <pc:chgData name="Francesco Michele" userId="b3af3db59ce91761" providerId="LiveId" clId="{3500889E-3711-4168-AD20-A38DD2AB3848}" dt="2026-06-08T12:06:20.385" v="4795" actId="729"/>
        <pc:sldMkLst>
          <pc:docMk/>
          <pc:sldMk cId="4150064744" sldId="1408"/>
        </pc:sldMkLst>
        <pc:spChg chg="mod">
          <ac:chgData name="Francesco Michele" userId="b3af3db59ce91761" providerId="LiveId" clId="{3500889E-3711-4168-AD20-A38DD2AB3848}" dt="2026-06-08T12:01:43.477" v="4756" actId="20577"/>
          <ac:spMkLst>
            <pc:docMk/>
            <pc:sldMk cId="4150064744" sldId="1408"/>
            <ac:spMk id="3" creationId="{BDF5D750-4433-80F2-B504-153C927E6153}"/>
          </ac:spMkLst>
        </pc:spChg>
      </pc:sldChg>
      <pc:sldChg chg="modSp mod modShow">
        <pc:chgData name="Francesco Michele" userId="b3af3db59ce91761" providerId="LiveId" clId="{3500889E-3711-4168-AD20-A38DD2AB3848}" dt="2026-06-08T12:06:20.385" v="4795" actId="729"/>
        <pc:sldMkLst>
          <pc:docMk/>
          <pc:sldMk cId="321962491" sldId="1409"/>
        </pc:sldMkLst>
        <pc:spChg chg="mod">
          <ac:chgData name="Francesco Michele" userId="b3af3db59ce91761" providerId="LiveId" clId="{3500889E-3711-4168-AD20-A38DD2AB3848}" dt="2026-06-08T12:01:50.834" v="4761" actId="6549"/>
          <ac:spMkLst>
            <pc:docMk/>
            <pc:sldMk cId="321962491" sldId="1409"/>
            <ac:spMk id="3" creationId="{BDF5D750-4433-80F2-B504-153C927E6153}"/>
          </ac:spMkLst>
        </pc:spChg>
        <pc:spChg chg="mod">
          <ac:chgData name="Francesco Michele" userId="b3af3db59ce91761" providerId="LiveId" clId="{3500889E-3711-4168-AD20-A38DD2AB3848}" dt="2026-06-08T12:01:57.044" v="4764" actId="20577"/>
          <ac:spMkLst>
            <pc:docMk/>
            <pc:sldMk cId="321962491" sldId="1409"/>
            <ac:spMk id="12" creationId="{4B897482-1EFE-14C1-7E53-DD36F1585A8A}"/>
          </ac:spMkLst>
        </pc:spChg>
      </pc:sldChg>
      <pc:sldChg chg="addSp modSp mod ord">
        <pc:chgData name="Francesco Michele" userId="b3af3db59ce91761" providerId="LiveId" clId="{3500889E-3711-4168-AD20-A38DD2AB3848}" dt="2026-06-08T12:07:45.086" v="4853" actId="5793"/>
        <pc:sldMkLst>
          <pc:docMk/>
          <pc:sldMk cId="899349661" sldId="1410"/>
        </pc:sldMkLst>
        <pc:spChg chg="add mod">
          <ac:chgData name="Francesco Michele" userId="b3af3db59ce91761" providerId="LiveId" clId="{3500889E-3711-4168-AD20-A38DD2AB3848}" dt="2026-06-08T12:07:21.629" v="4821" actId="1076"/>
          <ac:spMkLst>
            <pc:docMk/>
            <pc:sldMk cId="899349661" sldId="1410"/>
            <ac:spMk id="2" creationId="{1024A09E-DA65-DBF0-36F2-77AF15246F83}"/>
          </ac:spMkLst>
        </pc:spChg>
        <pc:spChg chg="mod">
          <ac:chgData name="Francesco Michele" userId="b3af3db59ce91761" providerId="LiveId" clId="{3500889E-3711-4168-AD20-A38DD2AB3848}" dt="2026-06-08T12:07:45.086" v="4853" actId="5793"/>
          <ac:spMkLst>
            <pc:docMk/>
            <pc:sldMk cId="899349661" sldId="1410"/>
            <ac:spMk id="3" creationId="{BDF5D750-4433-80F2-B504-153C927E6153}"/>
          </ac:spMkLst>
        </pc:spChg>
      </pc:sldChg>
      <pc:sldChg chg="mod modShow">
        <pc:chgData name="Francesco Michele" userId="b3af3db59ce91761" providerId="LiveId" clId="{3500889E-3711-4168-AD20-A38DD2AB3848}" dt="2026-06-08T12:06:20.385" v="4795" actId="729"/>
        <pc:sldMkLst>
          <pc:docMk/>
          <pc:sldMk cId="3158915573" sldId="1411"/>
        </pc:sldMkLst>
      </pc:sldChg>
      <pc:sldChg chg="modSp mod modShow">
        <pc:chgData name="Francesco Michele" userId="b3af3db59ce91761" providerId="LiveId" clId="{3500889E-3711-4168-AD20-A38DD2AB3848}" dt="2026-06-08T12:06:20.385" v="4795" actId="729"/>
        <pc:sldMkLst>
          <pc:docMk/>
          <pc:sldMk cId="4248168870" sldId="1412"/>
        </pc:sldMkLst>
        <pc:spChg chg="mod">
          <ac:chgData name="Francesco Michele" userId="b3af3db59ce91761" providerId="LiveId" clId="{3500889E-3711-4168-AD20-A38DD2AB3848}" dt="2026-06-08T12:02:14.347" v="4767" actId="20577"/>
          <ac:spMkLst>
            <pc:docMk/>
            <pc:sldMk cId="4248168870" sldId="1412"/>
            <ac:spMk id="12" creationId="{4B897482-1EFE-14C1-7E53-DD36F1585A8A}"/>
          </ac:spMkLst>
        </pc:spChg>
      </pc:sldChg>
      <pc:sldChg chg="modSp mod modShow">
        <pc:chgData name="Francesco Michele" userId="b3af3db59ce91761" providerId="LiveId" clId="{3500889E-3711-4168-AD20-A38DD2AB3848}" dt="2026-06-08T12:06:20.385" v="4795" actId="729"/>
        <pc:sldMkLst>
          <pc:docMk/>
          <pc:sldMk cId="3269685153" sldId="1413"/>
        </pc:sldMkLst>
        <pc:spChg chg="mod">
          <ac:chgData name="Francesco Michele" userId="b3af3db59ce91761" providerId="LiveId" clId="{3500889E-3711-4168-AD20-A38DD2AB3848}" dt="2026-06-08T12:05:08.998" v="4790" actId="6549"/>
          <ac:spMkLst>
            <pc:docMk/>
            <pc:sldMk cId="3269685153" sldId="1413"/>
            <ac:spMk id="3" creationId="{BDF5D750-4433-80F2-B504-153C927E6153}"/>
          </ac:spMkLst>
        </pc:spChg>
        <pc:spChg chg="mod">
          <ac:chgData name="Francesco Michele" userId="b3af3db59ce91761" providerId="LiveId" clId="{3500889E-3711-4168-AD20-A38DD2AB3848}" dt="2026-06-08T12:05:15.837" v="4792" actId="6549"/>
          <ac:spMkLst>
            <pc:docMk/>
            <pc:sldMk cId="3269685153" sldId="1413"/>
            <ac:spMk id="12" creationId="{4B897482-1EFE-14C1-7E53-DD36F1585A8A}"/>
          </ac:spMkLst>
        </pc:spChg>
      </pc:sldChg>
      <pc:sldChg chg="modSp mod modShow">
        <pc:chgData name="Francesco Michele" userId="b3af3db59ce91761" providerId="LiveId" clId="{3500889E-3711-4168-AD20-A38DD2AB3848}" dt="2026-06-08T12:06:20.385" v="4795" actId="729"/>
        <pc:sldMkLst>
          <pc:docMk/>
          <pc:sldMk cId="3488170166" sldId="1414"/>
        </pc:sldMkLst>
        <pc:spChg chg="mod">
          <ac:chgData name="Francesco Michele" userId="b3af3db59ce91761" providerId="LiveId" clId="{3500889E-3711-4168-AD20-A38DD2AB3848}" dt="2026-06-08T12:04:18.821" v="4775" actId="20577"/>
          <ac:spMkLst>
            <pc:docMk/>
            <pc:sldMk cId="3488170166" sldId="1414"/>
            <ac:spMk id="3" creationId="{BDF5D750-4433-80F2-B504-153C927E6153}"/>
          </ac:spMkLst>
        </pc:spChg>
      </pc:sldChg>
      <pc:sldChg chg="modSp mod modShow">
        <pc:chgData name="Francesco Michele" userId="b3af3db59ce91761" providerId="LiveId" clId="{3500889E-3711-4168-AD20-A38DD2AB3848}" dt="2026-06-08T12:06:20.385" v="4795" actId="729"/>
        <pc:sldMkLst>
          <pc:docMk/>
          <pc:sldMk cId="1820743467" sldId="1415"/>
        </pc:sldMkLst>
        <pc:spChg chg="mod">
          <ac:chgData name="Francesco Michele" userId="b3af3db59ce91761" providerId="LiveId" clId="{3500889E-3711-4168-AD20-A38DD2AB3848}" dt="2026-06-08T12:04:32.818" v="4784" actId="20577"/>
          <ac:spMkLst>
            <pc:docMk/>
            <pc:sldMk cId="1820743467" sldId="1415"/>
            <ac:spMk id="3" creationId="{BDF5D750-4433-80F2-B504-153C927E6153}"/>
          </ac:spMkLst>
        </pc:spChg>
        <pc:spChg chg="mod">
          <ac:chgData name="Francesco Michele" userId="b3af3db59ce91761" providerId="LiveId" clId="{3500889E-3711-4168-AD20-A38DD2AB3848}" dt="2026-06-08T12:04:37.287" v="4785" actId="6549"/>
          <ac:spMkLst>
            <pc:docMk/>
            <pc:sldMk cId="1820743467" sldId="1415"/>
            <ac:spMk id="12" creationId="{4B897482-1EFE-14C1-7E53-DD36F1585A8A}"/>
          </ac:spMkLst>
        </pc:spChg>
      </pc:sldChg>
      <pc:sldChg chg="modSp mod modShow">
        <pc:chgData name="Francesco Michele" userId="b3af3db59ce91761" providerId="LiveId" clId="{3500889E-3711-4168-AD20-A38DD2AB3848}" dt="2026-06-08T12:06:20.385" v="4795" actId="729"/>
        <pc:sldMkLst>
          <pc:docMk/>
          <pc:sldMk cId="940382081" sldId="1416"/>
        </pc:sldMkLst>
        <pc:spChg chg="mod">
          <ac:chgData name="Francesco Michele" userId="b3af3db59ce91761" providerId="LiveId" clId="{3500889E-3711-4168-AD20-A38DD2AB3848}" dt="2026-06-08T12:06:02.347" v="4794" actId="20577"/>
          <ac:spMkLst>
            <pc:docMk/>
            <pc:sldMk cId="940382081" sldId="1416"/>
            <ac:spMk id="3" creationId="{BDF5D750-4433-80F2-B504-153C927E6153}"/>
          </ac:spMkLst>
        </pc:spChg>
      </pc:sldChg>
      <pc:sldChg chg="mod modShow">
        <pc:chgData name="Francesco Michele" userId="b3af3db59ce91761" providerId="LiveId" clId="{3500889E-3711-4168-AD20-A38DD2AB3848}" dt="2026-06-08T12:06:20.385" v="4795" actId="729"/>
        <pc:sldMkLst>
          <pc:docMk/>
          <pc:sldMk cId="1082619473" sldId="1417"/>
        </pc:sldMkLst>
      </pc:sldChg>
      <pc:sldChg chg="modSp mod">
        <pc:chgData name="Francesco Michele" userId="b3af3db59ce91761" providerId="LiveId" clId="{3500889E-3711-4168-AD20-A38DD2AB3848}" dt="2026-06-08T12:01:10.287" v="4751" actId="6549"/>
        <pc:sldMkLst>
          <pc:docMk/>
          <pc:sldMk cId="27035718" sldId="1418"/>
        </pc:sldMkLst>
        <pc:spChg chg="mod">
          <ac:chgData name="Francesco Michele" userId="b3af3db59ce91761" providerId="LiveId" clId="{3500889E-3711-4168-AD20-A38DD2AB3848}" dt="2026-06-02T10:46:15.415" v="3341" actId="20577"/>
          <ac:spMkLst>
            <pc:docMk/>
            <pc:sldMk cId="27035718" sldId="1418"/>
            <ac:spMk id="7" creationId="{E9EEFDAD-C783-922C-D6EB-5644A7E06BBC}"/>
          </ac:spMkLst>
        </pc:spChg>
        <pc:spChg chg="mod">
          <ac:chgData name="Francesco Michele" userId="b3af3db59ce91761" providerId="LiveId" clId="{3500889E-3711-4168-AD20-A38DD2AB3848}" dt="2026-06-08T12:01:10.287" v="4751" actId="6549"/>
          <ac:spMkLst>
            <pc:docMk/>
            <pc:sldMk cId="27035718" sldId="1418"/>
            <ac:spMk id="20" creationId="{08A21B8A-39B0-F459-2C32-B05EB44035F1}"/>
          </ac:spMkLst>
        </pc:spChg>
        <pc:spChg chg="mod">
          <ac:chgData name="Francesco Michele" userId="b3af3db59ce91761" providerId="LiveId" clId="{3500889E-3711-4168-AD20-A38DD2AB3848}" dt="2026-06-08T12:01:06.620" v="4749" actId="6549"/>
          <ac:spMkLst>
            <pc:docMk/>
            <pc:sldMk cId="27035718" sldId="1418"/>
            <ac:spMk id="21" creationId="{A81B0AFD-CD1F-DCC2-494F-48C07B3D95ED}"/>
          </ac:spMkLst>
        </pc:spChg>
      </pc:sldChg>
      <pc:sldChg chg="addSp delSp modSp del mod modAnim">
        <pc:chgData name="Francesco Michele" userId="b3af3db59ce91761" providerId="LiveId" clId="{3500889E-3711-4168-AD20-A38DD2AB3848}" dt="2026-06-02T09:57:17.411" v="1892" actId="47"/>
        <pc:sldMkLst>
          <pc:docMk/>
          <pc:sldMk cId="311518788" sldId="1419"/>
        </pc:sldMkLst>
      </pc:sldChg>
      <pc:sldChg chg="addSp delSp modSp mod">
        <pc:chgData name="Francesco Michele" userId="b3af3db59ce91761" providerId="LiveId" clId="{3500889E-3711-4168-AD20-A38DD2AB3848}" dt="2026-06-04T10:32:24.844" v="4218" actId="20577"/>
        <pc:sldMkLst>
          <pc:docMk/>
          <pc:sldMk cId="3366826861" sldId="1420"/>
        </pc:sldMkLst>
        <pc:spChg chg="add mod ord">
          <ac:chgData name="Francesco Michele" userId="b3af3db59ce91761" providerId="LiveId" clId="{3500889E-3711-4168-AD20-A38DD2AB3848}" dt="2026-06-02T10:44:20.931" v="3269" actId="1036"/>
          <ac:spMkLst>
            <pc:docMk/>
            <pc:sldMk cId="3366826861" sldId="1420"/>
            <ac:spMk id="3" creationId="{66831A22-4C29-DC50-F42C-02F7C1F39732}"/>
          </ac:spMkLst>
        </pc:spChg>
        <pc:spChg chg="add mod ord">
          <ac:chgData name="Francesco Michele" userId="b3af3db59ce91761" providerId="LiveId" clId="{3500889E-3711-4168-AD20-A38DD2AB3848}" dt="2026-06-02T10:44:20.931" v="3269" actId="1036"/>
          <ac:spMkLst>
            <pc:docMk/>
            <pc:sldMk cId="3366826861" sldId="1420"/>
            <ac:spMk id="4" creationId="{1E102FF5-09D2-963A-BCB4-5C140A32B1CF}"/>
          </ac:spMkLst>
        </pc:spChg>
        <pc:spChg chg="add mod ord">
          <ac:chgData name="Francesco Michele" userId="b3af3db59ce91761" providerId="LiveId" clId="{3500889E-3711-4168-AD20-A38DD2AB3848}" dt="2026-06-02T10:44:20.931" v="3269" actId="1036"/>
          <ac:spMkLst>
            <pc:docMk/>
            <pc:sldMk cId="3366826861" sldId="1420"/>
            <ac:spMk id="11" creationId="{3645F68D-94E3-3D20-B7FC-13FF2D8DFA4A}"/>
          </ac:spMkLst>
        </pc:spChg>
        <pc:spChg chg="add mod ord">
          <ac:chgData name="Francesco Michele" userId="b3af3db59ce91761" providerId="LiveId" clId="{3500889E-3711-4168-AD20-A38DD2AB3848}" dt="2026-06-02T10:44:20.931" v="3269" actId="1036"/>
          <ac:spMkLst>
            <pc:docMk/>
            <pc:sldMk cId="3366826861" sldId="1420"/>
            <ac:spMk id="12" creationId="{F8DD750D-BCEF-9D28-79FF-5A40F82EB16F}"/>
          </ac:spMkLst>
        </pc:spChg>
        <pc:spChg chg="add mod">
          <ac:chgData name="Francesco Michele" userId="b3af3db59ce91761" providerId="LiveId" clId="{3500889E-3711-4168-AD20-A38DD2AB3848}" dt="2026-06-02T10:38:51.696" v="3177"/>
          <ac:spMkLst>
            <pc:docMk/>
            <pc:sldMk cId="3366826861" sldId="1420"/>
            <ac:spMk id="14" creationId="{BDE36978-DB99-C4A3-B738-876B27480939}"/>
          </ac:spMkLst>
        </pc:spChg>
        <pc:spChg chg="add mod">
          <ac:chgData name="Francesco Michele" userId="b3af3db59ce91761" providerId="LiveId" clId="{3500889E-3711-4168-AD20-A38DD2AB3848}" dt="2026-06-02T10:45:39.917" v="3308"/>
          <ac:spMkLst>
            <pc:docMk/>
            <pc:sldMk cId="3366826861" sldId="1420"/>
            <ac:spMk id="15" creationId="{F8EFB11A-26AD-59BD-24CD-6D412E253923}"/>
          </ac:spMkLst>
        </pc:spChg>
        <pc:graphicFrameChg chg="mod">
          <ac:chgData name="Francesco Michele" userId="b3af3db59ce91761" providerId="LiveId" clId="{3500889E-3711-4168-AD20-A38DD2AB3848}" dt="2026-06-04T10:32:24.844" v="4218" actId="20577"/>
          <ac:graphicFrameMkLst>
            <pc:docMk/>
            <pc:sldMk cId="3366826861" sldId="1420"/>
            <ac:graphicFrameMk id="2" creationId="{16804B69-676F-AA0E-8887-02032FE76A0C}"/>
          </ac:graphicFrameMkLst>
        </pc:graphicFrameChg>
      </pc:sldChg>
      <pc:sldChg chg="addSp delSp modSp del mod">
        <pc:chgData name="Francesco Michele" userId="b3af3db59ce91761" providerId="LiveId" clId="{3500889E-3711-4168-AD20-A38DD2AB3848}" dt="2026-06-02T10:31:55.702" v="3020" actId="47"/>
        <pc:sldMkLst>
          <pc:docMk/>
          <pc:sldMk cId="626876338" sldId="1421"/>
        </pc:sldMkLst>
      </pc:sldChg>
      <pc:sldChg chg="addSp delSp modSp add mod">
        <pc:chgData name="Francesco Michele" userId="b3af3db59ce91761" providerId="LiveId" clId="{3500889E-3711-4168-AD20-A38DD2AB3848}" dt="2026-06-02T10:45:34.894" v="3307" actId="20577"/>
        <pc:sldMkLst>
          <pc:docMk/>
          <pc:sldMk cId="458404278" sldId="1423"/>
        </pc:sldMkLst>
        <pc:spChg chg="mod">
          <ac:chgData name="Francesco Michele" userId="b3af3db59ce91761" providerId="LiveId" clId="{3500889E-3711-4168-AD20-A38DD2AB3848}" dt="2026-06-02T10:37:54.710" v="3084" actId="1035"/>
          <ac:spMkLst>
            <pc:docMk/>
            <pc:sldMk cId="458404278" sldId="1423"/>
            <ac:spMk id="6" creationId="{35DC6D7D-0A2C-6854-8694-05949C744413}"/>
          </ac:spMkLst>
        </pc:spChg>
        <pc:spChg chg="add mod">
          <ac:chgData name="Francesco Michele" userId="b3af3db59ce91761" providerId="LiveId" clId="{3500889E-3711-4168-AD20-A38DD2AB3848}" dt="2026-06-02T10:45:34.894" v="3307" actId="20577"/>
          <ac:spMkLst>
            <pc:docMk/>
            <pc:sldMk cId="458404278" sldId="1423"/>
            <ac:spMk id="7" creationId="{6F9C90AE-0A20-2CD0-9A7E-8CA417F5A6FC}"/>
          </ac:spMkLst>
        </pc:spChg>
        <pc:picChg chg="add mod modCrop">
          <ac:chgData name="Francesco Michele" userId="b3af3db59ce91761" providerId="LiveId" clId="{3500889E-3711-4168-AD20-A38DD2AB3848}" dt="2026-06-02T10:09:52.095" v="2613" actId="732"/>
          <ac:picMkLst>
            <pc:docMk/>
            <pc:sldMk cId="458404278" sldId="1423"/>
            <ac:picMk id="5" creationId="{808952ED-13FA-F6CF-798F-223D6DCBD969}"/>
          </ac:picMkLst>
        </pc:picChg>
        <pc:picChg chg="mod">
          <ac:chgData name="Francesco Michele" userId="b3af3db59ce91761" providerId="LiveId" clId="{3500889E-3711-4168-AD20-A38DD2AB3848}" dt="2026-06-02T09:55:41.309" v="1879" actId="1036"/>
          <ac:picMkLst>
            <pc:docMk/>
            <pc:sldMk cId="458404278" sldId="1423"/>
            <ac:picMk id="8" creationId="{083329C9-3460-FCC0-E5C2-602CDB1A977C}"/>
          </ac:picMkLst>
        </pc:picChg>
        <pc:picChg chg="add mod">
          <ac:chgData name="Francesco Michele" userId="b3af3db59ce91761" providerId="LiveId" clId="{3500889E-3711-4168-AD20-A38DD2AB3848}" dt="2026-06-02T10:37:35.325" v="3067"/>
          <ac:picMkLst>
            <pc:docMk/>
            <pc:sldMk cId="458404278" sldId="1423"/>
            <ac:picMk id="10" creationId="{4688CCBD-EAD5-D0AD-CF3A-1096F285AA56}"/>
          </ac:picMkLst>
        </pc:picChg>
      </pc:sldChg>
      <pc:sldChg chg="addSp modSp add mod ord">
        <pc:chgData name="Francesco Michele" userId="b3af3db59ce91761" providerId="LiveId" clId="{3500889E-3711-4168-AD20-A38DD2AB3848}" dt="2026-06-02T10:57:09.728" v="3689" actId="20577"/>
        <pc:sldMkLst>
          <pc:docMk/>
          <pc:sldMk cId="3975904421" sldId="1424"/>
        </pc:sldMkLst>
        <pc:spChg chg="add mod">
          <ac:chgData name="Francesco Michele" userId="b3af3db59ce91761" providerId="LiveId" clId="{3500889E-3711-4168-AD20-A38DD2AB3848}" dt="2026-06-02T10:16:41.101" v="2713" actId="1076"/>
          <ac:spMkLst>
            <pc:docMk/>
            <pc:sldMk cId="3975904421" sldId="1424"/>
            <ac:spMk id="2" creationId="{C23ED565-13FB-830A-0B03-39062F1257D2}"/>
          </ac:spMkLst>
        </pc:spChg>
        <pc:spChg chg="add mod">
          <ac:chgData name="Francesco Michele" userId="b3af3db59ce91761" providerId="LiveId" clId="{3500889E-3711-4168-AD20-A38DD2AB3848}" dt="2026-06-02T09:26:51.654" v="430" actId="1076"/>
          <ac:spMkLst>
            <pc:docMk/>
            <pc:sldMk cId="3975904421" sldId="1424"/>
            <ac:spMk id="3" creationId="{EB466508-6F09-67A4-E5F7-5C0BD2C21EAA}"/>
          </ac:spMkLst>
        </pc:spChg>
        <pc:spChg chg="mod">
          <ac:chgData name="Francesco Michele" userId="b3af3db59ce91761" providerId="LiveId" clId="{3500889E-3711-4168-AD20-A38DD2AB3848}" dt="2026-06-02T10:57:09.728" v="3689" actId="20577"/>
          <ac:spMkLst>
            <pc:docMk/>
            <pc:sldMk cId="3975904421" sldId="1424"/>
            <ac:spMk id="9" creationId="{DAEAC933-232C-3DD2-4913-FAF472E2BF18}"/>
          </ac:spMkLst>
        </pc:spChg>
        <pc:spChg chg="add mod">
          <ac:chgData name="Francesco Michele" userId="b3af3db59ce91761" providerId="LiveId" clId="{3500889E-3711-4168-AD20-A38DD2AB3848}" dt="2026-06-02T09:26:51.654" v="430" actId="1076"/>
          <ac:spMkLst>
            <pc:docMk/>
            <pc:sldMk cId="3975904421" sldId="1424"/>
            <ac:spMk id="10" creationId="{3479CCA3-3C69-B81E-6B28-85EF308E564C}"/>
          </ac:spMkLst>
        </pc:spChg>
        <pc:cxnChg chg="add mod">
          <ac:chgData name="Francesco Michele" userId="b3af3db59ce91761" providerId="LiveId" clId="{3500889E-3711-4168-AD20-A38DD2AB3848}" dt="2026-06-02T09:26:51.654" v="430" actId="1076"/>
          <ac:cxnSpMkLst>
            <pc:docMk/>
            <pc:sldMk cId="3975904421" sldId="1424"/>
            <ac:cxnSpMk id="5" creationId="{9C2FFDA8-2D32-D0A1-E7C1-FC65CD5DE69A}"/>
          </ac:cxnSpMkLst>
        </pc:cxnChg>
        <pc:cxnChg chg="add mod">
          <ac:chgData name="Francesco Michele" userId="b3af3db59ce91761" providerId="LiveId" clId="{3500889E-3711-4168-AD20-A38DD2AB3848}" dt="2026-06-02T09:26:51.654" v="430" actId="1076"/>
          <ac:cxnSpMkLst>
            <pc:docMk/>
            <pc:sldMk cId="3975904421" sldId="1424"/>
            <ac:cxnSpMk id="7" creationId="{B3F7115C-ABEF-EC33-6CEF-44DBF0834884}"/>
          </ac:cxnSpMkLst>
        </pc:cxnChg>
      </pc:sldChg>
      <pc:sldChg chg="modSp add mod ord">
        <pc:chgData name="Francesco Michele" userId="b3af3db59ce91761" providerId="LiveId" clId="{3500889E-3711-4168-AD20-A38DD2AB3848}" dt="2026-06-04T10:35:34.223" v="4321" actId="20577"/>
        <pc:sldMkLst>
          <pc:docMk/>
          <pc:sldMk cId="3339326605" sldId="1425"/>
        </pc:sldMkLst>
        <pc:spChg chg="mod">
          <ac:chgData name="Francesco Michele" userId="b3af3db59ce91761" providerId="LiveId" clId="{3500889E-3711-4168-AD20-A38DD2AB3848}" dt="2026-06-04T10:35:34.223" v="4321" actId="20577"/>
          <ac:spMkLst>
            <pc:docMk/>
            <pc:sldMk cId="3339326605" sldId="1425"/>
            <ac:spMk id="2" creationId="{85A3AC27-A1F7-BAFE-F2D8-E79978C0E8C0}"/>
          </ac:spMkLst>
        </pc:spChg>
      </pc:sldChg>
      <pc:sldChg chg="modSp add mod ord">
        <pc:chgData name="Francesco Michele" userId="b3af3db59ce91761" providerId="LiveId" clId="{3500889E-3711-4168-AD20-A38DD2AB3848}" dt="2026-06-02T10:22:39.478" v="2839" actId="20577"/>
        <pc:sldMkLst>
          <pc:docMk/>
          <pc:sldMk cId="3212443659" sldId="1426"/>
        </pc:sldMkLst>
        <pc:spChg chg="mod">
          <ac:chgData name="Francesco Michele" userId="b3af3db59ce91761" providerId="LiveId" clId="{3500889E-3711-4168-AD20-A38DD2AB3848}" dt="2026-06-02T10:22:39.478" v="2839" actId="20577"/>
          <ac:spMkLst>
            <pc:docMk/>
            <pc:sldMk cId="3212443659" sldId="1426"/>
            <ac:spMk id="2" creationId="{36746B7F-E941-AC38-4117-9669FE13A178}"/>
          </ac:spMkLst>
        </pc:spChg>
      </pc:sldChg>
      <pc:sldChg chg="modSp add mod ord">
        <pc:chgData name="Francesco Michele" userId="b3af3db59ce91761" providerId="LiveId" clId="{3500889E-3711-4168-AD20-A38DD2AB3848}" dt="2026-06-02T10:22:56.219" v="2885" actId="20577"/>
        <pc:sldMkLst>
          <pc:docMk/>
          <pc:sldMk cId="3909093480" sldId="1427"/>
        </pc:sldMkLst>
        <pc:spChg chg="mod">
          <ac:chgData name="Francesco Michele" userId="b3af3db59ce91761" providerId="LiveId" clId="{3500889E-3711-4168-AD20-A38DD2AB3848}" dt="2026-06-02T10:22:56.219" v="2885" actId="20577"/>
          <ac:spMkLst>
            <pc:docMk/>
            <pc:sldMk cId="3909093480" sldId="1427"/>
            <ac:spMk id="2" creationId="{60E48748-AC2A-6DB8-D1BD-667CF0994743}"/>
          </ac:spMkLst>
        </pc:spChg>
      </pc:sldChg>
      <pc:sldChg chg="new del">
        <pc:chgData name="Francesco Michele" userId="b3af3db59ce91761" providerId="LiveId" clId="{3500889E-3711-4168-AD20-A38DD2AB3848}" dt="2026-06-02T10:31:57.811" v="3021" actId="47"/>
        <pc:sldMkLst>
          <pc:docMk/>
          <pc:sldMk cId="2894511471" sldId="1428"/>
        </pc:sldMkLst>
      </pc:sldChg>
      <pc:sldChg chg="addSp delSp modSp add mod">
        <pc:chgData name="Francesco Michele" userId="b3af3db59ce91761" providerId="LiveId" clId="{3500889E-3711-4168-AD20-A38DD2AB3848}" dt="2026-06-04T10:33:19.570" v="4236" actId="113"/>
        <pc:sldMkLst>
          <pc:docMk/>
          <pc:sldMk cId="1529502048" sldId="1429"/>
        </pc:sldMkLst>
        <pc:spChg chg="mod">
          <ac:chgData name="Francesco Michele" userId="b3af3db59ce91761" providerId="LiveId" clId="{3500889E-3711-4168-AD20-A38DD2AB3848}" dt="2026-06-02T10:44:00.678" v="3260" actId="1076"/>
          <ac:spMkLst>
            <pc:docMk/>
            <pc:sldMk cId="1529502048" sldId="1429"/>
            <ac:spMk id="63" creationId="{DEE8F9C1-E0B1-7A06-FC88-76396B7A1C1C}"/>
          </ac:spMkLst>
        </pc:spChg>
        <pc:spChg chg="mod">
          <ac:chgData name="Francesco Michele" userId="b3af3db59ce91761" providerId="LiveId" clId="{3500889E-3711-4168-AD20-A38DD2AB3848}" dt="2026-06-02T10:31:42.728" v="3019" actId="1036"/>
          <ac:spMkLst>
            <pc:docMk/>
            <pc:sldMk cId="1529502048" sldId="1429"/>
            <ac:spMk id="64" creationId="{CF8B20D6-ABB1-BC51-58CB-26D0902FB47D}"/>
          </ac:spMkLst>
        </pc:spChg>
        <pc:spChg chg="add mod">
          <ac:chgData name="Francesco Michele" userId="b3af3db59ce91761" providerId="LiveId" clId="{3500889E-3711-4168-AD20-A38DD2AB3848}" dt="2026-06-02T10:31:14.831" v="3008" actId="12789"/>
          <ac:spMkLst>
            <pc:docMk/>
            <pc:sldMk cId="1529502048" sldId="1429"/>
            <ac:spMk id="65" creationId="{9FE31C1F-F86A-231F-14E1-F68CA7DDABF7}"/>
          </ac:spMkLst>
        </pc:spChg>
        <pc:spChg chg="mod">
          <ac:chgData name="Francesco Michele" userId="b3af3db59ce91761" providerId="LiveId" clId="{3500889E-3711-4168-AD20-A38DD2AB3848}" dt="2026-06-02T10:44:00.678" v="3260" actId="1076"/>
          <ac:spMkLst>
            <pc:docMk/>
            <pc:sldMk cId="1529502048" sldId="1429"/>
            <ac:spMk id="69" creationId="{9C77442E-087E-9F96-1AF2-B4FD65973858}"/>
          </ac:spMkLst>
        </pc:spChg>
        <pc:spChg chg="mod">
          <ac:chgData name="Francesco Michele" userId="b3af3db59ce91761" providerId="LiveId" clId="{3500889E-3711-4168-AD20-A38DD2AB3848}" dt="2026-06-02T10:44:00.678" v="3260" actId="1076"/>
          <ac:spMkLst>
            <pc:docMk/>
            <pc:sldMk cId="1529502048" sldId="1429"/>
            <ac:spMk id="70" creationId="{48112D70-4D2E-6603-9883-FFA42E1D3C71}"/>
          </ac:spMkLst>
        </pc:spChg>
        <pc:spChg chg="mod">
          <ac:chgData name="Francesco Michele" userId="b3af3db59ce91761" providerId="LiveId" clId="{3500889E-3711-4168-AD20-A38DD2AB3848}" dt="2026-06-02T10:44:00.678" v="3260" actId="1076"/>
          <ac:spMkLst>
            <pc:docMk/>
            <pc:sldMk cId="1529502048" sldId="1429"/>
            <ac:spMk id="71" creationId="{5143D85B-3448-D71E-2680-93C06938D45B}"/>
          </ac:spMkLst>
        </pc:spChg>
        <pc:spChg chg="mod">
          <ac:chgData name="Francesco Michele" userId="b3af3db59ce91761" providerId="LiveId" clId="{3500889E-3711-4168-AD20-A38DD2AB3848}" dt="2026-06-02T10:44:00.678" v="3260" actId="1076"/>
          <ac:spMkLst>
            <pc:docMk/>
            <pc:sldMk cId="1529502048" sldId="1429"/>
            <ac:spMk id="72" creationId="{C10400DA-E311-8E00-7B1F-A68B9DF78A23}"/>
          </ac:spMkLst>
        </pc:spChg>
        <pc:spChg chg="mod">
          <ac:chgData name="Francesco Michele" userId="b3af3db59ce91761" providerId="LiveId" clId="{3500889E-3711-4168-AD20-A38DD2AB3848}" dt="2026-06-02T10:44:00.678" v="3260" actId="1076"/>
          <ac:spMkLst>
            <pc:docMk/>
            <pc:sldMk cId="1529502048" sldId="1429"/>
            <ac:spMk id="73" creationId="{AE505D26-282F-2253-D13D-91E5F7DF0E92}"/>
          </ac:spMkLst>
        </pc:spChg>
        <pc:spChg chg="add mod">
          <ac:chgData name="Francesco Michele" userId="b3af3db59ce91761" providerId="LiveId" clId="{3500889E-3711-4168-AD20-A38DD2AB3848}" dt="2026-06-02T10:44:00.678" v="3260" actId="1076"/>
          <ac:spMkLst>
            <pc:docMk/>
            <pc:sldMk cId="1529502048" sldId="1429"/>
            <ac:spMk id="74" creationId="{83FC008B-5CCC-AB9C-84C5-6DF02503150E}"/>
          </ac:spMkLst>
        </pc:spChg>
        <pc:spChg chg="mod">
          <ac:chgData name="Francesco Michele" userId="b3af3db59ce91761" providerId="LiveId" clId="{3500889E-3711-4168-AD20-A38DD2AB3848}" dt="2026-06-02T10:44:00.678" v="3260" actId="1076"/>
          <ac:spMkLst>
            <pc:docMk/>
            <pc:sldMk cId="1529502048" sldId="1429"/>
            <ac:spMk id="76" creationId="{6B90693F-2C87-51E1-5AFB-78825BD9B910}"/>
          </ac:spMkLst>
        </pc:spChg>
        <pc:spChg chg="mod">
          <ac:chgData name="Francesco Michele" userId="b3af3db59ce91761" providerId="LiveId" clId="{3500889E-3711-4168-AD20-A38DD2AB3848}" dt="2026-06-02T10:44:00.678" v="3260" actId="1076"/>
          <ac:spMkLst>
            <pc:docMk/>
            <pc:sldMk cId="1529502048" sldId="1429"/>
            <ac:spMk id="77" creationId="{D5244661-EF5B-EBED-4B6E-8E1BD68E5DFD}"/>
          </ac:spMkLst>
        </pc:spChg>
        <pc:spChg chg="mod">
          <ac:chgData name="Francesco Michele" userId="b3af3db59ce91761" providerId="LiveId" clId="{3500889E-3711-4168-AD20-A38DD2AB3848}" dt="2026-06-02T10:44:00.678" v="3260" actId="1076"/>
          <ac:spMkLst>
            <pc:docMk/>
            <pc:sldMk cId="1529502048" sldId="1429"/>
            <ac:spMk id="78" creationId="{EE9223CF-4E37-68DE-6145-A0BE21414C4D}"/>
          </ac:spMkLst>
        </pc:spChg>
        <pc:spChg chg="add mod">
          <ac:chgData name="Francesco Michele" userId="b3af3db59ce91761" providerId="LiveId" clId="{3500889E-3711-4168-AD20-A38DD2AB3848}" dt="2026-06-02T10:24:22.091" v="2892" actId="1076"/>
          <ac:spMkLst>
            <pc:docMk/>
            <pc:sldMk cId="1529502048" sldId="1429"/>
            <ac:spMk id="79" creationId="{DE8E118D-EA45-FBED-45E9-71DFF953F079}"/>
          </ac:spMkLst>
        </pc:spChg>
        <pc:spChg chg="mod ord">
          <ac:chgData name="Francesco Michele" userId="b3af3db59ce91761" providerId="LiveId" clId="{3500889E-3711-4168-AD20-A38DD2AB3848}" dt="2026-06-02T10:43:23.716" v="3253" actId="14100"/>
          <ac:spMkLst>
            <pc:docMk/>
            <pc:sldMk cId="1529502048" sldId="1429"/>
            <ac:spMk id="80" creationId="{DE9D94DE-429F-1D4A-2B1C-252B735334FE}"/>
          </ac:spMkLst>
        </pc:spChg>
        <pc:spChg chg="add mod">
          <ac:chgData name="Francesco Michele" userId="b3af3db59ce91761" providerId="LiveId" clId="{3500889E-3711-4168-AD20-A38DD2AB3848}" dt="2026-06-02T10:27:09.975" v="2925" actId="1076"/>
          <ac:spMkLst>
            <pc:docMk/>
            <pc:sldMk cId="1529502048" sldId="1429"/>
            <ac:spMk id="82" creationId="{30057ACD-A81D-6E37-AD36-27B32D967832}"/>
          </ac:spMkLst>
        </pc:spChg>
        <pc:spChg chg="mod">
          <ac:chgData name="Francesco Michele" userId="b3af3db59ce91761" providerId="LiveId" clId="{3500889E-3711-4168-AD20-A38DD2AB3848}" dt="2026-06-02T10:26:42.141" v="2918" actId="1076"/>
          <ac:spMkLst>
            <pc:docMk/>
            <pc:sldMk cId="1529502048" sldId="1429"/>
            <ac:spMk id="83" creationId="{355F94CF-04C4-83E7-7B58-9EBEC5BE6248}"/>
          </ac:spMkLst>
        </pc:spChg>
        <pc:spChg chg="add mod ord">
          <ac:chgData name="Francesco Michele" userId="b3af3db59ce91761" providerId="LiveId" clId="{3500889E-3711-4168-AD20-A38DD2AB3848}" dt="2026-06-02T10:43:23.716" v="3253" actId="14100"/>
          <ac:spMkLst>
            <pc:docMk/>
            <pc:sldMk cId="1529502048" sldId="1429"/>
            <ac:spMk id="95" creationId="{BB148BC9-9F8C-C7DF-3018-8EAC87BE91AC}"/>
          </ac:spMkLst>
        </pc:spChg>
        <pc:spChg chg="mod">
          <ac:chgData name="Francesco Michele" userId="b3af3db59ce91761" providerId="LiveId" clId="{3500889E-3711-4168-AD20-A38DD2AB3848}" dt="2026-06-02T10:31:37.557" v="3017" actId="1038"/>
          <ac:spMkLst>
            <pc:docMk/>
            <pc:sldMk cId="1529502048" sldId="1429"/>
            <ac:spMk id="97" creationId="{D5D1D625-F9CF-7B6A-639F-22361DB9EA82}"/>
          </ac:spMkLst>
        </pc:spChg>
        <pc:spChg chg="mod">
          <ac:chgData name="Francesco Michele" userId="b3af3db59ce91761" providerId="LiveId" clId="{3500889E-3711-4168-AD20-A38DD2AB3848}" dt="2026-06-02T10:31:42.728" v="3019" actId="1036"/>
          <ac:spMkLst>
            <pc:docMk/>
            <pc:sldMk cId="1529502048" sldId="1429"/>
            <ac:spMk id="98" creationId="{21BF013D-B223-5CE6-17EF-FF9BE71D84E7}"/>
          </ac:spMkLst>
        </pc:spChg>
        <pc:spChg chg="mod ord">
          <ac:chgData name="Francesco Michele" userId="b3af3db59ce91761" providerId="LiveId" clId="{3500889E-3711-4168-AD20-A38DD2AB3848}" dt="2026-06-02T10:54:34.357" v="3540" actId="1076"/>
          <ac:spMkLst>
            <pc:docMk/>
            <pc:sldMk cId="1529502048" sldId="1429"/>
            <ac:spMk id="101" creationId="{88005038-F184-A2D3-333E-8CDE2F132E1A}"/>
          </ac:spMkLst>
        </pc:spChg>
        <pc:spChg chg="add del mod">
          <ac:chgData name="Francesco Michele" userId="b3af3db59ce91761" providerId="LiveId" clId="{3500889E-3711-4168-AD20-A38DD2AB3848}" dt="2026-06-02T10:42:48.778" v="3251" actId="1076"/>
          <ac:spMkLst>
            <pc:docMk/>
            <pc:sldMk cId="1529502048" sldId="1429"/>
            <ac:spMk id="103" creationId="{1FFE4C98-9567-4BB2-D733-8D046CA710EC}"/>
          </ac:spMkLst>
        </pc:spChg>
        <pc:spChg chg="mod">
          <ac:chgData name="Francesco Michele" userId="b3af3db59ce91761" providerId="LiveId" clId="{3500889E-3711-4168-AD20-A38DD2AB3848}" dt="2026-06-02T10:30:09.873" v="2987" actId="1035"/>
          <ac:spMkLst>
            <pc:docMk/>
            <pc:sldMk cId="1529502048" sldId="1429"/>
            <ac:spMk id="104" creationId="{904794CC-DAFA-67E0-4AB1-A28980FCF3D3}"/>
          </ac:spMkLst>
        </pc:spChg>
        <pc:spChg chg="mod">
          <ac:chgData name="Francesco Michele" userId="b3af3db59ce91761" providerId="LiveId" clId="{3500889E-3711-4168-AD20-A38DD2AB3848}" dt="2026-06-04T10:33:19.570" v="4236" actId="113"/>
          <ac:spMkLst>
            <pc:docMk/>
            <pc:sldMk cId="1529502048" sldId="1429"/>
            <ac:spMk id="110" creationId="{7EAA5F37-9B56-C5C7-39A6-03C5DF094D2B}"/>
          </ac:spMkLst>
        </pc:spChg>
        <pc:spChg chg="mod">
          <ac:chgData name="Francesco Michele" userId="b3af3db59ce91761" providerId="LiveId" clId="{3500889E-3711-4168-AD20-A38DD2AB3848}" dt="2026-06-02T10:54:46.131" v="3545" actId="20577"/>
          <ac:spMkLst>
            <pc:docMk/>
            <pc:sldMk cId="1529502048" sldId="1429"/>
            <ac:spMk id="111" creationId="{CD50EFD7-97D1-B981-8629-8677E91B2FFC}"/>
          </ac:spMkLst>
        </pc:spChg>
        <pc:spChg chg="mod">
          <ac:chgData name="Francesco Michele" userId="b3af3db59ce91761" providerId="LiveId" clId="{3500889E-3711-4168-AD20-A38DD2AB3848}" dt="2026-06-04T10:32:59.293" v="4232" actId="20577"/>
          <ac:spMkLst>
            <pc:docMk/>
            <pc:sldMk cId="1529502048" sldId="1429"/>
            <ac:spMk id="112" creationId="{E19F328F-A895-6770-DA6C-E2870DCAA1F7}"/>
          </ac:spMkLst>
        </pc:spChg>
        <pc:spChg chg="add mod ord">
          <ac:chgData name="Francesco Michele" userId="b3af3db59ce91761" providerId="LiveId" clId="{3500889E-3711-4168-AD20-A38DD2AB3848}" dt="2026-06-02T10:43:32.716" v="3255" actId="14100"/>
          <ac:spMkLst>
            <pc:docMk/>
            <pc:sldMk cId="1529502048" sldId="1429"/>
            <ac:spMk id="113" creationId="{41C57A04-2861-FF6F-074E-208184797C3F}"/>
          </ac:spMkLst>
        </pc:spChg>
        <pc:spChg chg="add mod ord">
          <ac:chgData name="Francesco Michele" userId="b3af3db59ce91761" providerId="LiveId" clId="{3500889E-3711-4168-AD20-A38DD2AB3848}" dt="2026-06-02T10:43:39.308" v="3257" actId="14100"/>
          <ac:spMkLst>
            <pc:docMk/>
            <pc:sldMk cId="1529502048" sldId="1429"/>
            <ac:spMk id="116" creationId="{A46AC115-70D9-E138-0671-55EAB35CC796}"/>
          </ac:spMkLst>
        </pc:spChg>
        <pc:spChg chg="add mod ord">
          <ac:chgData name="Francesco Michele" userId="b3af3db59ce91761" providerId="LiveId" clId="{3500889E-3711-4168-AD20-A38DD2AB3848}" dt="2026-06-02T10:43:45.218" v="3259" actId="14100"/>
          <ac:spMkLst>
            <pc:docMk/>
            <pc:sldMk cId="1529502048" sldId="1429"/>
            <ac:spMk id="118" creationId="{0D5F21FD-5B60-DCEB-3B1F-A53190B0DF1B}"/>
          </ac:spMkLst>
        </pc:spChg>
        <pc:spChg chg="add mod">
          <ac:chgData name="Francesco Michele" userId="b3af3db59ce91761" providerId="LiveId" clId="{3500889E-3711-4168-AD20-A38DD2AB3848}" dt="2026-06-02T10:40:47.502" v="3219"/>
          <ac:spMkLst>
            <pc:docMk/>
            <pc:sldMk cId="1529502048" sldId="1429"/>
            <ac:spMk id="120" creationId="{97BFF46C-01DF-B0F4-F67E-DA854528CA4F}"/>
          </ac:spMkLst>
        </pc:spChg>
        <pc:spChg chg="add mod">
          <ac:chgData name="Francesco Michele" userId="b3af3db59ce91761" providerId="LiveId" clId="{3500889E-3711-4168-AD20-A38DD2AB3848}" dt="2026-06-02T10:45:45.991" v="3310"/>
          <ac:spMkLst>
            <pc:docMk/>
            <pc:sldMk cId="1529502048" sldId="1429"/>
            <ac:spMk id="121" creationId="{76330127-63B4-B4E4-3D87-FA924D780247}"/>
          </ac:spMkLst>
        </pc:spChg>
        <pc:picChg chg="mod">
          <ac:chgData name="Francesco Michele" userId="b3af3db59ce91761" providerId="LiveId" clId="{3500889E-3711-4168-AD20-A38DD2AB3848}" dt="2026-06-02T10:31:39.779" v="3018" actId="1076"/>
          <ac:picMkLst>
            <pc:docMk/>
            <pc:sldMk cId="1529502048" sldId="1429"/>
            <ac:picMk id="8" creationId="{8416130A-9F4D-91C1-E8A2-59B2BA074B36}"/>
          </ac:picMkLst>
        </pc:picChg>
        <pc:picChg chg="add mod">
          <ac:chgData name="Francesco Michele" userId="b3af3db59ce91761" providerId="LiveId" clId="{3500889E-3711-4168-AD20-A38DD2AB3848}" dt="2026-06-02T10:27:31.424" v="2932" actId="1037"/>
          <ac:picMkLst>
            <pc:docMk/>
            <pc:sldMk cId="1529502048" sldId="1429"/>
            <ac:picMk id="115" creationId="{E8F7637A-7B37-DC6C-7E06-0E95B8ED8150}"/>
          </ac:picMkLst>
        </pc:picChg>
        <pc:picChg chg="add mod">
          <ac:chgData name="Francesco Michele" userId="b3af3db59ce91761" providerId="LiveId" clId="{3500889E-3711-4168-AD20-A38DD2AB3848}" dt="2026-06-02T10:31:37.557" v="3017" actId="1038"/>
          <ac:picMkLst>
            <pc:docMk/>
            <pc:sldMk cId="1529502048" sldId="1429"/>
            <ac:picMk id="117" creationId="{3BDBA60F-F994-6A0B-6653-216556AD3CAF}"/>
          </ac:picMkLst>
        </pc:picChg>
        <pc:picChg chg="add mod">
          <ac:chgData name="Francesco Michele" userId="b3af3db59ce91761" providerId="LiveId" clId="{3500889E-3711-4168-AD20-A38DD2AB3848}" dt="2026-06-02T10:43:06.899" v="3252" actId="14826"/>
          <ac:picMkLst>
            <pc:docMk/>
            <pc:sldMk cId="1529502048" sldId="1429"/>
            <ac:picMk id="119" creationId="{25F97ED2-D3FA-B588-31CE-F38046CA9FC3}"/>
          </ac:picMkLst>
        </pc:picChg>
      </pc:sldChg>
      <pc:sldChg chg="addSp delSp modSp add mod ord">
        <pc:chgData name="Francesco Michele" userId="b3af3db59ce91761" providerId="LiveId" clId="{3500889E-3711-4168-AD20-A38DD2AB3848}" dt="2026-06-02T11:13:24.817" v="4119" actId="20577"/>
        <pc:sldMkLst>
          <pc:docMk/>
          <pc:sldMk cId="858254394" sldId="1430"/>
        </pc:sldMkLst>
        <pc:spChg chg="add mod">
          <ac:chgData name="Francesco Michele" userId="b3af3db59ce91761" providerId="LiveId" clId="{3500889E-3711-4168-AD20-A38DD2AB3848}" dt="2026-06-02T11:11:40.719" v="4096" actId="208"/>
          <ac:spMkLst>
            <pc:docMk/>
            <pc:sldMk cId="858254394" sldId="1430"/>
            <ac:spMk id="9" creationId="{D9BF56FA-81EE-9C52-C849-686BED2111A7}"/>
          </ac:spMkLst>
        </pc:spChg>
        <pc:spChg chg="add mod">
          <ac:chgData name="Francesco Michele" userId="b3af3db59ce91761" providerId="LiveId" clId="{3500889E-3711-4168-AD20-A38DD2AB3848}" dt="2026-06-02T11:11:40.719" v="4096" actId="208"/>
          <ac:spMkLst>
            <pc:docMk/>
            <pc:sldMk cId="858254394" sldId="1430"/>
            <ac:spMk id="14" creationId="{0CC3638C-C49B-29F3-B8AB-55BD8FEEDC9F}"/>
          </ac:spMkLst>
        </pc:spChg>
        <pc:spChg chg="mod">
          <ac:chgData name="Francesco Michele" userId="b3af3db59ce91761" providerId="LiveId" clId="{3500889E-3711-4168-AD20-A38DD2AB3848}" dt="2026-06-02T11:11:40.719" v="4096" actId="208"/>
          <ac:spMkLst>
            <pc:docMk/>
            <pc:sldMk cId="858254394" sldId="1430"/>
            <ac:spMk id="16" creationId="{C2772F2D-1387-FF51-0E53-39305E624381}"/>
          </ac:spMkLst>
        </pc:spChg>
        <pc:spChg chg="add mod">
          <ac:chgData name="Francesco Michele" userId="b3af3db59ce91761" providerId="LiveId" clId="{3500889E-3711-4168-AD20-A38DD2AB3848}" dt="2026-06-02T11:09:08.164" v="4076" actId="208"/>
          <ac:spMkLst>
            <pc:docMk/>
            <pc:sldMk cId="858254394" sldId="1430"/>
            <ac:spMk id="18" creationId="{7E77BC09-1775-F8B8-3806-79CE11EC91C7}"/>
          </ac:spMkLst>
        </pc:spChg>
        <pc:spChg chg="mod">
          <ac:chgData name="Francesco Michele" userId="b3af3db59ce91761" providerId="LiveId" clId="{3500889E-3711-4168-AD20-A38DD2AB3848}" dt="2026-06-02T11:09:08.164" v="4076" actId="208"/>
          <ac:spMkLst>
            <pc:docMk/>
            <pc:sldMk cId="858254394" sldId="1430"/>
            <ac:spMk id="20" creationId="{30442642-3DED-BCFA-D812-EDF9EDA64363}"/>
          </ac:spMkLst>
        </pc:spChg>
        <pc:spChg chg="add mod">
          <ac:chgData name="Francesco Michele" userId="b3af3db59ce91761" providerId="LiveId" clId="{3500889E-3711-4168-AD20-A38DD2AB3848}" dt="2026-06-02T11:09:08.164" v="4076" actId="208"/>
          <ac:spMkLst>
            <pc:docMk/>
            <pc:sldMk cId="858254394" sldId="1430"/>
            <ac:spMk id="21" creationId="{994645A1-1573-4847-6665-177A99AD013B}"/>
          </ac:spMkLst>
        </pc:spChg>
        <pc:spChg chg="add mod">
          <ac:chgData name="Francesco Michele" userId="b3af3db59ce91761" providerId="LiveId" clId="{3500889E-3711-4168-AD20-A38DD2AB3848}" dt="2026-06-02T11:06:11.159" v="3931" actId="20577"/>
          <ac:spMkLst>
            <pc:docMk/>
            <pc:sldMk cId="858254394" sldId="1430"/>
            <ac:spMk id="22" creationId="{347EC38A-85DA-2F7A-387F-7EFD94B83CDD}"/>
          </ac:spMkLst>
        </pc:spChg>
        <pc:spChg chg="mod">
          <ac:chgData name="Francesco Michele" userId="b3af3db59ce91761" providerId="LiveId" clId="{3500889E-3711-4168-AD20-A38DD2AB3848}" dt="2026-06-02T11:10:27.445" v="4087" actId="2085"/>
          <ac:spMkLst>
            <pc:docMk/>
            <pc:sldMk cId="858254394" sldId="1430"/>
            <ac:spMk id="23" creationId="{902C626B-724C-F926-4DB8-EB3BDC8F152D}"/>
          </ac:spMkLst>
        </pc:spChg>
        <pc:spChg chg="add mod">
          <ac:chgData name="Francesco Michele" userId="b3af3db59ce91761" providerId="LiveId" clId="{3500889E-3711-4168-AD20-A38DD2AB3848}" dt="2026-06-02T11:10:19.056" v="4086" actId="207"/>
          <ac:spMkLst>
            <pc:docMk/>
            <pc:sldMk cId="858254394" sldId="1430"/>
            <ac:spMk id="24" creationId="{54AFE0DD-33A6-1F86-10F8-51464C0226B7}"/>
          </ac:spMkLst>
        </pc:spChg>
        <pc:spChg chg="mod">
          <ac:chgData name="Francesco Michele" userId="b3af3db59ce91761" providerId="LiveId" clId="{3500889E-3711-4168-AD20-A38DD2AB3848}" dt="2026-06-02T11:10:19.056" v="4086" actId="207"/>
          <ac:spMkLst>
            <pc:docMk/>
            <pc:sldMk cId="858254394" sldId="1430"/>
            <ac:spMk id="25" creationId="{E8FFFF62-E829-0C54-22D9-C42B6DC4309E}"/>
          </ac:spMkLst>
        </pc:spChg>
        <pc:spChg chg="add mod">
          <ac:chgData name="Francesco Michele" userId="b3af3db59ce91761" providerId="LiveId" clId="{3500889E-3711-4168-AD20-A38DD2AB3848}" dt="2026-06-02T11:03:51.678" v="3820" actId="1076"/>
          <ac:spMkLst>
            <pc:docMk/>
            <pc:sldMk cId="858254394" sldId="1430"/>
            <ac:spMk id="28" creationId="{CAB1AEB2-9499-50CB-30EC-864401B2522A}"/>
          </ac:spMkLst>
        </pc:spChg>
        <pc:spChg chg="add mod">
          <ac:chgData name="Francesco Michele" userId="b3af3db59ce91761" providerId="LiveId" clId="{3500889E-3711-4168-AD20-A38DD2AB3848}" dt="2026-06-02T11:03:51.678" v="3820" actId="1076"/>
          <ac:spMkLst>
            <pc:docMk/>
            <pc:sldMk cId="858254394" sldId="1430"/>
            <ac:spMk id="30" creationId="{2189F2D2-8B14-8952-C0A4-688FC0B426B0}"/>
          </ac:spMkLst>
        </pc:spChg>
        <pc:spChg chg="add mod">
          <ac:chgData name="Francesco Michele" userId="b3af3db59ce91761" providerId="LiveId" clId="{3500889E-3711-4168-AD20-A38DD2AB3848}" dt="2026-06-02T11:11:50.826" v="4098" actId="404"/>
          <ac:spMkLst>
            <pc:docMk/>
            <pc:sldMk cId="858254394" sldId="1430"/>
            <ac:spMk id="35" creationId="{75C2D9AD-527F-DB6D-5244-AF48DBCB0766}"/>
          </ac:spMkLst>
        </pc:spChg>
        <pc:spChg chg="add mod">
          <ac:chgData name="Francesco Michele" userId="b3af3db59ce91761" providerId="LiveId" clId="{3500889E-3711-4168-AD20-A38DD2AB3848}" dt="2026-06-02T11:11:50.826" v="4098" actId="404"/>
          <ac:spMkLst>
            <pc:docMk/>
            <pc:sldMk cId="858254394" sldId="1430"/>
            <ac:spMk id="36" creationId="{F90A82D7-1ABC-5389-F53C-F0A0E2C88821}"/>
          </ac:spMkLst>
        </pc:spChg>
        <pc:spChg chg="mod">
          <ac:chgData name="Francesco Michele" userId="b3af3db59ce91761" providerId="LiveId" clId="{3500889E-3711-4168-AD20-A38DD2AB3848}" dt="2026-06-02T11:11:50.826" v="4098" actId="404"/>
          <ac:spMkLst>
            <pc:docMk/>
            <pc:sldMk cId="858254394" sldId="1430"/>
            <ac:spMk id="37" creationId="{3FBA8EC2-A3BF-2796-28A0-22D4E2D2FA3D}"/>
          </ac:spMkLst>
        </pc:spChg>
        <pc:spChg chg="add mod">
          <ac:chgData name="Francesco Michele" userId="b3af3db59ce91761" providerId="LiveId" clId="{3500889E-3711-4168-AD20-A38DD2AB3848}" dt="2026-06-02T11:13:24.817" v="4119" actId="20577"/>
          <ac:spMkLst>
            <pc:docMk/>
            <pc:sldMk cId="858254394" sldId="1430"/>
            <ac:spMk id="38" creationId="{B10666A0-16F6-8BDA-BAFA-991295E32051}"/>
          </ac:spMkLst>
        </pc:spChg>
        <pc:picChg chg="mod">
          <ac:chgData name="Francesco Michele" userId="b3af3db59ce91761" providerId="LiveId" clId="{3500889E-3711-4168-AD20-A38DD2AB3848}" dt="2026-06-02T11:12:05.378" v="4101" actId="1076"/>
          <ac:picMkLst>
            <pc:docMk/>
            <pc:sldMk cId="858254394" sldId="1430"/>
            <ac:picMk id="26" creationId="{DBF73C78-1F12-1B31-1CE3-4EC2DBC0C66D}"/>
          </ac:picMkLst>
        </pc:picChg>
        <pc:picChg chg="mod">
          <ac:chgData name="Francesco Michele" userId="b3af3db59ce91761" providerId="LiveId" clId="{3500889E-3711-4168-AD20-A38DD2AB3848}" dt="2026-06-02T11:12:02.132" v="4099" actId="14100"/>
          <ac:picMkLst>
            <pc:docMk/>
            <pc:sldMk cId="858254394" sldId="1430"/>
            <ac:picMk id="27" creationId="{4712A1EC-0C94-B01F-5D72-37049EC85E86}"/>
          </ac:picMkLst>
        </pc:picChg>
        <pc:picChg chg="mod">
          <ac:chgData name="Francesco Michele" userId="b3af3db59ce91761" providerId="LiveId" clId="{3500889E-3711-4168-AD20-A38DD2AB3848}" dt="2026-06-02T11:10:03.553" v="4084" actId="1076"/>
          <ac:picMkLst>
            <pc:docMk/>
            <pc:sldMk cId="858254394" sldId="1430"/>
            <ac:picMk id="32" creationId="{8F12AA2C-70E7-E988-9C7F-032FD60A47E0}"/>
          </ac:picMkLst>
        </pc:picChg>
        <pc:picChg chg="mod">
          <ac:chgData name="Francesco Michele" userId="b3af3db59ce91761" providerId="LiveId" clId="{3500889E-3711-4168-AD20-A38DD2AB3848}" dt="2026-06-02T11:10:03.553" v="4084" actId="1076"/>
          <ac:picMkLst>
            <pc:docMk/>
            <pc:sldMk cId="858254394" sldId="1430"/>
            <ac:picMk id="33" creationId="{D8299C25-44F8-A08A-8A61-00BD982BC089}"/>
          </ac:picMkLst>
        </pc:picChg>
        <pc:picChg chg="mod">
          <ac:chgData name="Francesco Michele" userId="b3af3db59ce91761" providerId="LiveId" clId="{3500889E-3711-4168-AD20-A38DD2AB3848}" dt="2026-06-02T11:10:03.553" v="4084" actId="1076"/>
          <ac:picMkLst>
            <pc:docMk/>
            <pc:sldMk cId="858254394" sldId="1430"/>
            <ac:picMk id="34" creationId="{D6233929-DC5F-3353-380C-449DE96ACF38}"/>
          </ac:picMkLst>
        </pc:picChg>
      </pc:sldChg>
      <pc:sldChg chg="addSp delSp modSp add mod ord">
        <pc:chgData name="Francesco Michele" userId="b3af3db59ce91761" providerId="LiveId" clId="{3500889E-3711-4168-AD20-A38DD2AB3848}" dt="2026-06-02T10:57:57.346" v="3691"/>
        <pc:sldMkLst>
          <pc:docMk/>
          <pc:sldMk cId="1023559397" sldId="1431"/>
        </pc:sldMkLst>
        <pc:spChg chg="mod">
          <ac:chgData name="Francesco Michele" userId="b3af3db59ce91761" providerId="LiveId" clId="{3500889E-3711-4168-AD20-A38DD2AB3848}" dt="2026-06-02T10:56:29.519" v="3636" actId="20577"/>
          <ac:spMkLst>
            <pc:docMk/>
            <pc:sldMk cId="1023559397" sldId="1431"/>
            <ac:spMk id="3" creationId="{058030D6-19F6-C9D6-60CA-3680266A33B3}"/>
          </ac:spMkLst>
        </pc:spChg>
        <pc:spChg chg="add mod">
          <ac:chgData name="Francesco Michele" userId="b3af3db59ce91761" providerId="LiveId" clId="{3500889E-3711-4168-AD20-A38DD2AB3848}" dt="2026-06-02T10:50:45.784" v="3385"/>
          <ac:spMkLst>
            <pc:docMk/>
            <pc:sldMk cId="1023559397" sldId="1431"/>
            <ac:spMk id="4" creationId="{4F8EEB1B-8703-1DA0-D27E-6D04924F59E6}"/>
          </ac:spMkLst>
        </pc:spChg>
        <pc:spChg chg="mod">
          <ac:chgData name="Francesco Michele" userId="b3af3db59ce91761" providerId="LiveId" clId="{3500889E-3711-4168-AD20-A38DD2AB3848}" dt="2026-06-02T10:50:49.928" v="3386" actId="1076"/>
          <ac:spMkLst>
            <pc:docMk/>
            <pc:sldMk cId="1023559397" sldId="1431"/>
            <ac:spMk id="10" creationId="{56D4DD17-0683-B592-1928-1AEC7CB88BF5}"/>
          </ac:spMkLst>
        </pc:spChg>
        <pc:spChg chg="add mod">
          <ac:chgData name="Francesco Michele" userId="b3af3db59ce91761" providerId="LiveId" clId="{3500889E-3711-4168-AD20-A38DD2AB3848}" dt="2026-06-02T10:57:01.965" v="3673" actId="20577"/>
          <ac:spMkLst>
            <pc:docMk/>
            <pc:sldMk cId="1023559397" sldId="1431"/>
            <ac:spMk id="11" creationId="{456AA389-68A5-1A75-798A-C48BC8BEF113}"/>
          </ac:spMkLst>
        </pc:spChg>
        <pc:cxnChg chg="mod">
          <ac:chgData name="Francesco Michele" userId="b3af3db59ce91761" providerId="LiveId" clId="{3500889E-3711-4168-AD20-A38DD2AB3848}" dt="2026-06-02T10:50:49.928" v="3386" actId="1076"/>
          <ac:cxnSpMkLst>
            <pc:docMk/>
            <pc:sldMk cId="1023559397" sldId="1431"/>
            <ac:cxnSpMk id="5" creationId="{D7D784B1-A4FB-416D-DE8F-CC206E7AF065}"/>
          </ac:cxnSpMkLst>
        </pc:cxnChg>
        <pc:cxnChg chg="mod">
          <ac:chgData name="Francesco Michele" userId="b3af3db59ce91761" providerId="LiveId" clId="{3500889E-3711-4168-AD20-A38DD2AB3848}" dt="2026-06-02T10:50:49.928" v="3386" actId="1076"/>
          <ac:cxnSpMkLst>
            <pc:docMk/>
            <pc:sldMk cId="1023559397" sldId="1431"/>
            <ac:cxnSpMk id="7" creationId="{6121A084-E52C-C732-C95E-77B75926CD56}"/>
          </ac:cxnSpMkLst>
        </pc:cxnChg>
      </pc:sldChg>
      <pc:sldChg chg="addSp delSp modSp add mod ord">
        <pc:chgData name="Francesco Michele" userId="b3af3db59ce91761" providerId="LiveId" clId="{3500889E-3711-4168-AD20-A38DD2AB3848}" dt="2026-06-02T11:01:51.522" v="3807" actId="6549"/>
        <pc:sldMkLst>
          <pc:docMk/>
          <pc:sldMk cId="3570856667" sldId="1432"/>
        </pc:sldMkLst>
        <pc:spChg chg="add mod">
          <ac:chgData name="Francesco Michele" userId="b3af3db59ce91761" providerId="LiveId" clId="{3500889E-3711-4168-AD20-A38DD2AB3848}" dt="2026-06-02T10:56:55.194" v="3657" actId="20577"/>
          <ac:spMkLst>
            <pc:docMk/>
            <pc:sldMk cId="3570856667" sldId="1432"/>
            <ac:spMk id="2" creationId="{CB396438-54F0-1616-4F29-30D1913F6662}"/>
          </ac:spMkLst>
        </pc:spChg>
        <pc:spChg chg="mod">
          <ac:chgData name="Francesco Michele" userId="b3af3db59ce91761" providerId="LiveId" clId="{3500889E-3711-4168-AD20-A38DD2AB3848}" dt="2026-06-02T11:01:51.522" v="3807" actId="6549"/>
          <ac:spMkLst>
            <pc:docMk/>
            <pc:sldMk cId="3570856667" sldId="1432"/>
            <ac:spMk id="3" creationId="{A226E442-A996-D51D-0602-6A6DA6C15199}"/>
          </ac:spMkLst>
        </pc:spChg>
      </pc:sldChg>
      <pc:sldChg chg="addSp delSp modSp add mod ord">
        <pc:chgData name="Francesco Michele" userId="b3af3db59ce91761" providerId="LiveId" clId="{3500889E-3711-4168-AD20-A38DD2AB3848}" dt="2026-06-02T11:13:49.629" v="4169" actId="20577"/>
        <pc:sldMkLst>
          <pc:docMk/>
          <pc:sldMk cId="1414952477" sldId="1433"/>
        </pc:sldMkLst>
        <pc:spChg chg="add mod">
          <ac:chgData name="Francesco Michele" userId="b3af3db59ce91761" providerId="LiveId" clId="{3500889E-3711-4168-AD20-A38DD2AB3848}" dt="2026-06-02T11:13:29.708" v="4121"/>
          <ac:spMkLst>
            <pc:docMk/>
            <pc:sldMk cId="1414952477" sldId="1433"/>
            <ac:spMk id="2" creationId="{8546CFED-0B04-FEEE-88C6-B2AF72B8856B}"/>
          </ac:spMkLst>
        </pc:spChg>
        <pc:spChg chg="add mod">
          <ac:chgData name="Francesco Michele" userId="b3af3db59ce91761" providerId="LiveId" clId="{3500889E-3711-4168-AD20-A38DD2AB3848}" dt="2026-06-02T11:13:49.629" v="4169" actId="20577"/>
          <ac:spMkLst>
            <pc:docMk/>
            <pc:sldMk cId="1414952477" sldId="1433"/>
            <ac:spMk id="3" creationId="{E187FF19-E9AE-D657-E4EF-6A604B48D4ED}"/>
          </ac:spMkLst>
        </pc:spChg>
      </pc:sldChg>
      <pc:sldChg chg="addSp delSp modSp add mod">
        <pc:chgData name="Francesco Michele" userId="b3af3db59ce91761" providerId="LiveId" clId="{3500889E-3711-4168-AD20-A38DD2AB3848}" dt="2026-06-02T11:13:57.570" v="4185" actId="20577"/>
        <pc:sldMkLst>
          <pc:docMk/>
          <pc:sldMk cId="2177912886" sldId="1434"/>
        </pc:sldMkLst>
        <pc:spChg chg="add mod">
          <ac:chgData name="Francesco Michele" userId="b3af3db59ce91761" providerId="LiveId" clId="{3500889E-3711-4168-AD20-A38DD2AB3848}" dt="2026-06-02T11:13:53.359" v="4171"/>
          <ac:spMkLst>
            <pc:docMk/>
            <pc:sldMk cId="2177912886" sldId="1434"/>
            <ac:spMk id="2" creationId="{1DE3D06C-E402-69B1-36C1-496FC7703AA7}"/>
          </ac:spMkLst>
        </pc:spChg>
        <pc:spChg chg="add mod">
          <ac:chgData name="Francesco Michele" userId="b3af3db59ce91761" providerId="LiveId" clId="{3500889E-3711-4168-AD20-A38DD2AB3848}" dt="2026-06-02T11:13:57.570" v="4185" actId="20577"/>
          <ac:spMkLst>
            <pc:docMk/>
            <pc:sldMk cId="2177912886" sldId="1434"/>
            <ac:spMk id="3" creationId="{46FA6E09-6A8C-659F-68B3-037CDAB4FFA6}"/>
          </ac:spMkLst>
        </pc:spChg>
      </pc:sldChg>
      <pc:sldChg chg="new del ord">
        <pc:chgData name="Francesco Michele" userId="b3af3db59ce91761" providerId="LiveId" clId="{3500889E-3711-4168-AD20-A38DD2AB3848}" dt="2026-06-04T10:34:33.520" v="4243" actId="47"/>
        <pc:sldMkLst>
          <pc:docMk/>
          <pc:sldMk cId="2327965598" sldId="1435"/>
        </pc:sldMkLst>
      </pc:sldChg>
      <pc:sldChg chg="addSp delSp modSp add mod ord">
        <pc:chgData name="Francesco Michele" userId="b3af3db59ce91761" providerId="LiveId" clId="{3500889E-3711-4168-AD20-A38DD2AB3848}" dt="2026-06-04T10:40:04.845" v="4742" actId="1076"/>
        <pc:sldMkLst>
          <pc:docMk/>
          <pc:sldMk cId="924517439" sldId="1436"/>
        </pc:sldMkLst>
        <pc:spChg chg="add mod">
          <ac:chgData name="Francesco Michele" userId="b3af3db59ce91761" providerId="LiveId" clId="{3500889E-3711-4168-AD20-A38DD2AB3848}" dt="2026-06-04T10:40:04.845" v="4742" actId="1076"/>
          <ac:spMkLst>
            <pc:docMk/>
            <pc:sldMk cId="924517439" sldId="1436"/>
            <ac:spMk id="2" creationId="{573ED72D-13A9-AA63-13BD-E8BDB757AEA7}"/>
          </ac:spMkLst>
        </pc:spChg>
        <pc:spChg chg="mod">
          <ac:chgData name="Francesco Michele" userId="b3af3db59ce91761" providerId="LiveId" clId="{3500889E-3711-4168-AD20-A38DD2AB3848}" dt="2026-06-04T10:34:40.009" v="4255" actId="6549"/>
          <ac:spMkLst>
            <pc:docMk/>
            <pc:sldMk cId="924517439" sldId="1436"/>
            <ac:spMk id="7" creationId="{E5E8190D-24D8-64A7-AF1D-8FE5634F96C5}"/>
          </ac:spMkLst>
        </pc:spChg>
        <pc:spChg chg="add mod">
          <ac:chgData name="Francesco Michele" userId="b3af3db59ce91761" providerId="LiveId" clId="{3500889E-3711-4168-AD20-A38DD2AB3848}" dt="2026-06-04T10:37:53.830" v="4583" actId="948"/>
          <ac:spMkLst>
            <pc:docMk/>
            <pc:sldMk cId="924517439" sldId="1436"/>
            <ac:spMk id="11" creationId="{888F4DE8-4535-058A-6D2F-BCFA31A5FDBC}"/>
          </ac:spMkLst>
        </pc:spChg>
        <pc:spChg chg="add mod">
          <ac:chgData name="Francesco Michele" userId="b3af3db59ce91761" providerId="LiveId" clId="{3500889E-3711-4168-AD20-A38DD2AB3848}" dt="2026-06-04T10:39:54.761" v="4741" actId="207"/>
          <ac:spMkLst>
            <pc:docMk/>
            <pc:sldMk cId="924517439" sldId="1436"/>
            <ac:spMk id="12" creationId="{30359319-2ACB-C282-4D9A-652F5263990C}"/>
          </ac:spMkLst>
        </pc:spChg>
        <pc:cxnChg chg="add mod">
          <ac:chgData name="Francesco Michele" userId="b3af3db59ce91761" providerId="LiveId" clId="{3500889E-3711-4168-AD20-A38DD2AB3848}" dt="2026-06-04T10:40:04.845" v="4742" actId="1076"/>
          <ac:cxnSpMkLst>
            <pc:docMk/>
            <pc:sldMk cId="924517439" sldId="1436"/>
            <ac:cxnSpMk id="4" creationId="{CB8CDC5E-84C8-A46D-CB01-1E3F3A51E928}"/>
          </ac:cxnSpMkLst>
        </pc:cxnChg>
        <pc:cxnChg chg="add mod">
          <ac:chgData name="Francesco Michele" userId="b3af3db59ce91761" providerId="LiveId" clId="{3500889E-3711-4168-AD20-A38DD2AB3848}" dt="2026-06-04T10:40:04.845" v="4742" actId="1076"/>
          <ac:cxnSpMkLst>
            <pc:docMk/>
            <pc:sldMk cId="924517439" sldId="1436"/>
            <ac:cxnSpMk id="9" creationId="{6BEC25C5-A77E-8F94-A458-1092957D3B9A}"/>
          </ac:cxnSpMkLst>
        </pc:cxnChg>
      </pc:sldChg>
      <pc:sldMasterChg chg="modSldLayout">
        <pc:chgData name="Francesco Michele" userId="b3af3db59ce91761" providerId="LiveId" clId="{3500889E-3711-4168-AD20-A38DD2AB3848}" dt="2026-06-02T09:29:40.169" v="806"/>
        <pc:sldMasterMkLst>
          <pc:docMk/>
          <pc:sldMasterMk cId="1319935935" sldId="2147483661"/>
        </pc:sldMasterMkLst>
        <pc:sldLayoutChg chg="addSp">
          <pc:chgData name="Francesco Michele" userId="b3af3db59ce91761" providerId="LiveId" clId="{3500889E-3711-4168-AD20-A38DD2AB3848}" dt="2026-06-02T09:29:40.169" v="806"/>
          <pc:sldLayoutMkLst>
            <pc:docMk/>
            <pc:sldMasterMk cId="1319935935" sldId="2147483661"/>
            <pc:sldLayoutMk cId="2251534292" sldId="2147483673"/>
          </pc:sldLayoutMkLst>
          <pc:spChg chg="add">
            <ac:chgData name="Francesco Michele" userId="b3af3db59ce91761" providerId="LiveId" clId="{3500889E-3711-4168-AD20-A38DD2AB3848}" dt="2026-06-02T09:29:40.169" v="806"/>
            <ac:spMkLst>
              <pc:docMk/>
              <pc:sldMasterMk cId="1319935935" sldId="2147483661"/>
              <pc:sldLayoutMk cId="2251534292" sldId="2147483673"/>
              <ac:spMk id="3" creationId="{78F9A491-3DF7-C01F-71EF-6F80447E6177}"/>
            </ac:spMkLst>
          </pc:spChg>
          <pc:spChg chg="add">
            <ac:chgData name="Francesco Michele" userId="b3af3db59ce91761" providerId="LiveId" clId="{3500889E-3711-4168-AD20-A38DD2AB3848}" dt="2026-06-02T09:29:40.169" v="806"/>
            <ac:spMkLst>
              <pc:docMk/>
              <pc:sldMasterMk cId="1319935935" sldId="2147483661"/>
              <pc:sldLayoutMk cId="2251534292" sldId="2147483673"/>
              <ac:spMk id="4" creationId="{EA048FC5-8DBF-1408-7049-FEC53D8586CA}"/>
            </ac:spMkLst>
          </pc:spChg>
          <pc:spChg chg="add">
            <ac:chgData name="Francesco Michele" userId="b3af3db59ce91761" providerId="LiveId" clId="{3500889E-3711-4168-AD20-A38DD2AB3848}" dt="2026-06-02T09:29:40.169" v="806"/>
            <ac:spMkLst>
              <pc:docMk/>
              <pc:sldMasterMk cId="1319935935" sldId="2147483661"/>
              <pc:sldLayoutMk cId="2251534292" sldId="2147483673"/>
              <ac:spMk id="5" creationId="{6AD97DB2-1A42-EEB9-EFBA-79E368B80DF4}"/>
            </ac:spMkLst>
          </pc:spChg>
          <pc:spChg chg="add">
            <ac:chgData name="Francesco Michele" userId="b3af3db59ce91761" providerId="LiveId" clId="{3500889E-3711-4168-AD20-A38DD2AB3848}" dt="2026-06-02T09:29:40.169" v="806"/>
            <ac:spMkLst>
              <pc:docMk/>
              <pc:sldMasterMk cId="1319935935" sldId="2147483661"/>
              <pc:sldLayoutMk cId="2251534292" sldId="2147483673"/>
              <ac:spMk id="6" creationId="{05EB29E0-F031-4A71-ACB1-30CA54B87C11}"/>
            </ac:spMkLst>
          </pc:spChg>
        </pc:sldLayoutChg>
      </pc:sldMasterChg>
    </pc:docChg>
  </pc:docChgLst>
</pc:chgInfo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14.sv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image" Target="../media/image35.svg"/><Relationship Id="rId2" Type="http://schemas.openxmlformats.org/officeDocument/2006/relationships/image" Target="../media/image25.svg"/><Relationship Id="rId1" Type="http://schemas.openxmlformats.org/officeDocument/2006/relationships/image" Target="../media/image24.png"/><Relationship Id="rId6" Type="http://schemas.openxmlformats.org/officeDocument/2006/relationships/image" Target="../media/image29.sv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0" Type="http://schemas.openxmlformats.org/officeDocument/2006/relationships/image" Target="../media/image33.svg"/><Relationship Id="rId4" Type="http://schemas.openxmlformats.org/officeDocument/2006/relationships/image" Target="../media/image27.svg"/><Relationship Id="rId9" Type="http://schemas.openxmlformats.org/officeDocument/2006/relationships/image" Target="../media/image32.png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sv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svg"/><Relationship Id="rId1" Type="http://schemas.openxmlformats.org/officeDocument/2006/relationships/image" Target="../media/image36.png"/><Relationship Id="rId6" Type="http://schemas.openxmlformats.org/officeDocument/2006/relationships/image" Target="../media/image41.svg"/><Relationship Id="rId5" Type="http://schemas.openxmlformats.org/officeDocument/2006/relationships/image" Target="../media/image40.png"/><Relationship Id="rId10" Type="http://schemas.openxmlformats.org/officeDocument/2006/relationships/image" Target="../media/image45.svg"/><Relationship Id="rId4" Type="http://schemas.openxmlformats.org/officeDocument/2006/relationships/image" Target="../media/image39.svg"/><Relationship Id="rId9" Type="http://schemas.openxmlformats.org/officeDocument/2006/relationships/image" Target="../media/image44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14.sv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image" Target="../media/image35.svg"/><Relationship Id="rId2" Type="http://schemas.openxmlformats.org/officeDocument/2006/relationships/image" Target="../media/image25.svg"/><Relationship Id="rId1" Type="http://schemas.openxmlformats.org/officeDocument/2006/relationships/image" Target="../media/image24.png"/><Relationship Id="rId6" Type="http://schemas.openxmlformats.org/officeDocument/2006/relationships/image" Target="../media/image29.sv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0" Type="http://schemas.openxmlformats.org/officeDocument/2006/relationships/image" Target="../media/image33.svg"/><Relationship Id="rId4" Type="http://schemas.openxmlformats.org/officeDocument/2006/relationships/image" Target="../media/image27.svg"/><Relationship Id="rId9" Type="http://schemas.openxmlformats.org/officeDocument/2006/relationships/image" Target="../media/image32.pn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sv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svg"/><Relationship Id="rId1" Type="http://schemas.openxmlformats.org/officeDocument/2006/relationships/image" Target="../media/image36.png"/><Relationship Id="rId6" Type="http://schemas.openxmlformats.org/officeDocument/2006/relationships/image" Target="../media/image41.svg"/><Relationship Id="rId5" Type="http://schemas.openxmlformats.org/officeDocument/2006/relationships/image" Target="../media/image40.png"/><Relationship Id="rId10" Type="http://schemas.openxmlformats.org/officeDocument/2006/relationships/image" Target="../media/image45.svg"/><Relationship Id="rId4" Type="http://schemas.openxmlformats.org/officeDocument/2006/relationships/image" Target="../media/image39.svg"/><Relationship Id="rId9" Type="http://schemas.openxmlformats.org/officeDocument/2006/relationships/image" Target="../media/image4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521083A-F19C-46F2-94FC-3CA1D52A2D23}" type="doc">
      <dgm:prSet loTypeId="urn:microsoft.com/office/officeart/2018/2/layout/IconCircle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4562EDA-103A-4C74-A974-943A7AA7FDC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It is critical to maintain a minimum level of update on risks.</a:t>
          </a:r>
        </a:p>
      </dgm:t>
    </dgm:pt>
    <dgm:pt modelId="{1ABAA798-CA2B-41BC-AAA4-E5D9DFB5C361}" type="parTrans" cxnId="{0A390187-1693-46CD-8560-C71E90431976}">
      <dgm:prSet/>
      <dgm:spPr/>
      <dgm:t>
        <a:bodyPr/>
        <a:lstStyle/>
        <a:p>
          <a:endParaRPr lang="en-US"/>
        </a:p>
      </dgm:t>
    </dgm:pt>
    <dgm:pt modelId="{54F862F9-87CF-457E-98CA-D28CC572BDE8}" type="sibTrans" cxnId="{0A390187-1693-46CD-8560-C71E90431976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057CA68F-6D68-4168-825E-5C2BC99B3383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b="0" dirty="0"/>
            <a:t>Engage with GPC before to find the best option.</a:t>
          </a:r>
          <a:endParaRPr lang="en-US" b="0" dirty="0"/>
        </a:p>
      </dgm:t>
    </dgm:pt>
    <dgm:pt modelId="{2DA24DD4-299D-4D66-A4A9-5410BE5D33E9}" type="parTrans" cxnId="{7DE79D80-FDD7-4E2E-8543-A6966E90A780}">
      <dgm:prSet/>
      <dgm:spPr/>
      <dgm:t>
        <a:bodyPr/>
        <a:lstStyle/>
        <a:p>
          <a:endParaRPr lang="en-US"/>
        </a:p>
      </dgm:t>
    </dgm:pt>
    <dgm:pt modelId="{48B5724A-BFCD-4E17-B1FA-2452EBADF3D9}" type="sibTrans" cxnId="{7DE79D80-FDD7-4E2E-8543-A6966E90A780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81E81D39-8991-42A4-8377-53FCDFDDC20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In 2026 it should be implemented across all operations</a:t>
          </a:r>
        </a:p>
      </dgm:t>
    </dgm:pt>
    <dgm:pt modelId="{407337CA-9F1D-4F38-95CB-075238B2BB99}" type="parTrans" cxnId="{69DAEE9C-3C7E-431A-9C59-66E1F4B9B2F6}">
      <dgm:prSet/>
      <dgm:spPr/>
      <dgm:t>
        <a:bodyPr/>
        <a:lstStyle/>
        <a:p>
          <a:endParaRPr lang="en-US"/>
        </a:p>
      </dgm:t>
    </dgm:pt>
    <dgm:pt modelId="{DE5927CE-20B2-4629-8BBE-F709283FECB4}" type="sibTrans" cxnId="{69DAEE9C-3C7E-431A-9C59-66E1F4B9B2F6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B8BA7679-E234-47D3-883C-5800E08CEC28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Better consultations than hard data. </a:t>
          </a:r>
          <a:endParaRPr lang="en-US" dirty="0"/>
        </a:p>
      </dgm:t>
    </dgm:pt>
    <dgm:pt modelId="{3DB2A37E-A1AE-4ACB-A1AD-9ED64EE479F4}" type="parTrans" cxnId="{E12EBD74-5FA7-4A9C-84EB-7DBEBA2C9A21}">
      <dgm:prSet/>
      <dgm:spPr/>
      <dgm:t>
        <a:bodyPr/>
        <a:lstStyle/>
        <a:p>
          <a:endParaRPr lang="en-US"/>
        </a:p>
      </dgm:t>
    </dgm:pt>
    <dgm:pt modelId="{13A8E648-4216-459F-93DD-0FEE7E1D6C49}" type="sibTrans" cxnId="{E12EBD74-5FA7-4A9C-84EB-7DBEBA2C9A21}">
      <dgm:prSet/>
      <dgm:spPr/>
      <dgm:t>
        <a:bodyPr/>
        <a:lstStyle/>
        <a:p>
          <a:endParaRPr lang="en-US"/>
        </a:p>
      </dgm:t>
    </dgm:pt>
    <dgm:pt modelId="{50CBDEE9-E4C8-46FE-B389-ECE1DAE9F978}" type="pres">
      <dgm:prSet presAssocID="{3521083A-F19C-46F2-94FC-3CA1D52A2D23}" presName="root" presStyleCnt="0">
        <dgm:presLayoutVars>
          <dgm:dir/>
          <dgm:resizeHandles val="exact"/>
        </dgm:presLayoutVars>
      </dgm:prSet>
      <dgm:spPr/>
    </dgm:pt>
    <dgm:pt modelId="{374EE7B6-94C8-478A-B987-936031521FB3}" type="pres">
      <dgm:prSet presAssocID="{3521083A-F19C-46F2-94FC-3CA1D52A2D23}" presName="container" presStyleCnt="0">
        <dgm:presLayoutVars>
          <dgm:dir/>
          <dgm:resizeHandles val="exact"/>
        </dgm:presLayoutVars>
      </dgm:prSet>
      <dgm:spPr/>
    </dgm:pt>
    <dgm:pt modelId="{05B39B15-8F0D-4903-B0F6-287A1E7C834A}" type="pres">
      <dgm:prSet presAssocID="{64562EDA-103A-4C74-A974-943A7AA7FDCA}" presName="compNode" presStyleCnt="0"/>
      <dgm:spPr/>
    </dgm:pt>
    <dgm:pt modelId="{29DDA89A-6525-4167-8B53-B6E928BC2AA7}" type="pres">
      <dgm:prSet presAssocID="{64562EDA-103A-4C74-A974-943A7AA7FDCA}" presName="iconBgRect" presStyleLbl="bgShp" presStyleIdx="0" presStyleCnt="4"/>
      <dgm:spPr>
        <a:solidFill>
          <a:schemeClr val="accent2">
            <a:lumMod val="20000"/>
            <a:lumOff val="80000"/>
          </a:schemeClr>
        </a:solidFill>
      </dgm:spPr>
    </dgm:pt>
    <dgm:pt modelId="{1DA2CF43-5CA9-49C1-A6FA-6BA8635E5B59}" type="pres">
      <dgm:prSet presAssocID="{64562EDA-103A-4C74-A974-943A7AA7FDCA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Newspaper"/>
        </a:ext>
      </dgm:extLst>
    </dgm:pt>
    <dgm:pt modelId="{B75420C5-0ECA-4CC2-8D8B-37F70FFE206A}" type="pres">
      <dgm:prSet presAssocID="{64562EDA-103A-4C74-A974-943A7AA7FDCA}" presName="spaceRect" presStyleCnt="0"/>
      <dgm:spPr/>
    </dgm:pt>
    <dgm:pt modelId="{131AF3C1-AE39-4816-87E1-02E0285B9C47}" type="pres">
      <dgm:prSet presAssocID="{64562EDA-103A-4C74-A974-943A7AA7FDCA}" presName="textRect" presStyleLbl="revTx" presStyleIdx="0" presStyleCnt="4">
        <dgm:presLayoutVars>
          <dgm:chMax val="1"/>
          <dgm:chPref val="1"/>
        </dgm:presLayoutVars>
      </dgm:prSet>
      <dgm:spPr/>
    </dgm:pt>
    <dgm:pt modelId="{D4427D6E-F969-4431-B1C0-18218E559634}" type="pres">
      <dgm:prSet presAssocID="{54F862F9-87CF-457E-98CA-D28CC572BDE8}" presName="sibTrans" presStyleLbl="sibTrans2D1" presStyleIdx="0" presStyleCnt="0"/>
      <dgm:spPr/>
    </dgm:pt>
    <dgm:pt modelId="{E121CA7F-DA5D-404A-8633-D5932F79947D}" type="pres">
      <dgm:prSet presAssocID="{057CA68F-6D68-4168-825E-5C2BC99B3383}" presName="compNode" presStyleCnt="0"/>
      <dgm:spPr/>
    </dgm:pt>
    <dgm:pt modelId="{A31C2532-EEA0-4494-AE09-ACA866B6447D}" type="pres">
      <dgm:prSet presAssocID="{057CA68F-6D68-4168-825E-5C2BC99B3383}" presName="iconBgRect" presStyleLbl="bgShp" presStyleIdx="1" presStyleCnt="4"/>
      <dgm:spPr/>
    </dgm:pt>
    <dgm:pt modelId="{4C1464CB-0351-48DB-B70F-69753534E69F}" type="pres">
      <dgm:prSet presAssocID="{057CA68F-6D68-4168-825E-5C2BC99B3383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un"/>
        </a:ext>
      </dgm:extLst>
    </dgm:pt>
    <dgm:pt modelId="{B9E7DE9D-BBEA-4D62-B5C0-5585FF962309}" type="pres">
      <dgm:prSet presAssocID="{057CA68F-6D68-4168-825E-5C2BC99B3383}" presName="spaceRect" presStyleCnt="0"/>
      <dgm:spPr/>
    </dgm:pt>
    <dgm:pt modelId="{488816ED-B4D0-45CF-B0F8-00479A7DC4CF}" type="pres">
      <dgm:prSet presAssocID="{057CA68F-6D68-4168-825E-5C2BC99B3383}" presName="textRect" presStyleLbl="revTx" presStyleIdx="1" presStyleCnt="4">
        <dgm:presLayoutVars>
          <dgm:chMax val="1"/>
          <dgm:chPref val="1"/>
        </dgm:presLayoutVars>
      </dgm:prSet>
      <dgm:spPr/>
    </dgm:pt>
    <dgm:pt modelId="{6BC8D281-4763-4984-871B-FB5092783F00}" type="pres">
      <dgm:prSet presAssocID="{48B5724A-BFCD-4E17-B1FA-2452EBADF3D9}" presName="sibTrans" presStyleLbl="sibTrans2D1" presStyleIdx="0" presStyleCnt="0"/>
      <dgm:spPr/>
    </dgm:pt>
    <dgm:pt modelId="{26574F98-4997-4F05-B8C0-814F8522A273}" type="pres">
      <dgm:prSet presAssocID="{81E81D39-8991-42A4-8377-53FCDFDDC20C}" presName="compNode" presStyleCnt="0"/>
      <dgm:spPr/>
    </dgm:pt>
    <dgm:pt modelId="{838CD9F9-9273-4620-A2E6-DE0EE1928AFD}" type="pres">
      <dgm:prSet presAssocID="{81E81D39-8991-42A4-8377-53FCDFDDC20C}" presName="iconBgRect" presStyleLbl="bgShp" presStyleIdx="2" presStyleCnt="4"/>
      <dgm:spPr>
        <a:solidFill>
          <a:schemeClr val="accent3">
            <a:lumMod val="20000"/>
            <a:lumOff val="80000"/>
          </a:schemeClr>
        </a:solidFill>
      </dgm:spPr>
    </dgm:pt>
    <dgm:pt modelId="{5556A535-59CD-45CC-BB48-12A8768407BF}" type="pres">
      <dgm:prSet presAssocID="{81E81D39-8991-42A4-8377-53FCDFDDC20C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ierarchy"/>
        </a:ext>
      </dgm:extLst>
    </dgm:pt>
    <dgm:pt modelId="{C9288620-2349-41AD-A5C5-F422C8C21915}" type="pres">
      <dgm:prSet presAssocID="{81E81D39-8991-42A4-8377-53FCDFDDC20C}" presName="spaceRect" presStyleCnt="0"/>
      <dgm:spPr/>
    </dgm:pt>
    <dgm:pt modelId="{125D73F2-4906-47FF-8053-C96ED9B8070E}" type="pres">
      <dgm:prSet presAssocID="{81E81D39-8991-42A4-8377-53FCDFDDC20C}" presName="textRect" presStyleLbl="revTx" presStyleIdx="2" presStyleCnt="4">
        <dgm:presLayoutVars>
          <dgm:chMax val="1"/>
          <dgm:chPref val="1"/>
        </dgm:presLayoutVars>
      </dgm:prSet>
      <dgm:spPr/>
    </dgm:pt>
    <dgm:pt modelId="{3B99EA55-D891-4756-935A-54D781B8480D}" type="pres">
      <dgm:prSet presAssocID="{DE5927CE-20B2-4629-8BBE-F709283FECB4}" presName="sibTrans" presStyleLbl="sibTrans2D1" presStyleIdx="0" presStyleCnt="0"/>
      <dgm:spPr/>
    </dgm:pt>
    <dgm:pt modelId="{F47867BF-F9DC-4020-82D9-6A0BF23490B6}" type="pres">
      <dgm:prSet presAssocID="{B8BA7679-E234-47D3-883C-5800E08CEC28}" presName="compNode" presStyleCnt="0"/>
      <dgm:spPr/>
    </dgm:pt>
    <dgm:pt modelId="{85ADC9D2-F85C-4017-BFDB-12F29A3AC980}" type="pres">
      <dgm:prSet presAssocID="{B8BA7679-E234-47D3-883C-5800E08CEC28}" presName="iconBgRect" presStyleLbl="bgShp" presStyleIdx="3" presStyleCnt="4"/>
      <dgm:spPr>
        <a:solidFill>
          <a:srgbClr val="E6FAEB"/>
        </a:solidFill>
      </dgm:spPr>
    </dgm:pt>
    <dgm:pt modelId="{44EE74D3-7852-4DEC-88E0-75189E3B9984}" type="pres">
      <dgm:prSet presAssocID="{B8BA7679-E234-47D3-883C-5800E08CEC28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gnifying glass"/>
        </a:ext>
      </dgm:extLst>
    </dgm:pt>
    <dgm:pt modelId="{B54E20AB-F193-4391-A1E8-2C823BB6144C}" type="pres">
      <dgm:prSet presAssocID="{B8BA7679-E234-47D3-883C-5800E08CEC28}" presName="spaceRect" presStyleCnt="0"/>
      <dgm:spPr/>
    </dgm:pt>
    <dgm:pt modelId="{40818698-4A6A-4300-B6F7-5E6CEB68AE24}" type="pres">
      <dgm:prSet presAssocID="{B8BA7679-E234-47D3-883C-5800E08CEC28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90F51901-78E8-4950-B81D-46E8DCE2B008}" type="presOf" srcId="{48B5724A-BFCD-4E17-B1FA-2452EBADF3D9}" destId="{6BC8D281-4763-4984-871B-FB5092783F00}" srcOrd="0" destOrd="0" presId="urn:microsoft.com/office/officeart/2018/2/layout/IconCircleList"/>
    <dgm:cxn modelId="{10351C1E-9701-451F-B2BC-090DD38C03C2}" type="presOf" srcId="{64562EDA-103A-4C74-A974-943A7AA7FDCA}" destId="{131AF3C1-AE39-4816-87E1-02E0285B9C47}" srcOrd="0" destOrd="0" presId="urn:microsoft.com/office/officeart/2018/2/layout/IconCircleList"/>
    <dgm:cxn modelId="{9A9DCF1E-AC51-43B7-B706-2EAF63C244D5}" type="presOf" srcId="{B8BA7679-E234-47D3-883C-5800E08CEC28}" destId="{40818698-4A6A-4300-B6F7-5E6CEB68AE24}" srcOrd="0" destOrd="0" presId="urn:microsoft.com/office/officeart/2018/2/layout/IconCircleList"/>
    <dgm:cxn modelId="{77EDF521-4184-48B2-9069-E844ED85C724}" type="presOf" srcId="{81E81D39-8991-42A4-8377-53FCDFDDC20C}" destId="{125D73F2-4906-47FF-8053-C96ED9B8070E}" srcOrd="0" destOrd="0" presId="urn:microsoft.com/office/officeart/2018/2/layout/IconCircleList"/>
    <dgm:cxn modelId="{E12EBD74-5FA7-4A9C-84EB-7DBEBA2C9A21}" srcId="{3521083A-F19C-46F2-94FC-3CA1D52A2D23}" destId="{B8BA7679-E234-47D3-883C-5800E08CEC28}" srcOrd="3" destOrd="0" parTransId="{3DB2A37E-A1AE-4ACB-A1AD-9ED64EE479F4}" sibTransId="{13A8E648-4216-459F-93DD-0FEE7E1D6C49}"/>
    <dgm:cxn modelId="{7DE79D80-FDD7-4E2E-8543-A6966E90A780}" srcId="{3521083A-F19C-46F2-94FC-3CA1D52A2D23}" destId="{057CA68F-6D68-4168-825E-5C2BC99B3383}" srcOrd="1" destOrd="0" parTransId="{2DA24DD4-299D-4D66-A4A9-5410BE5D33E9}" sibTransId="{48B5724A-BFCD-4E17-B1FA-2452EBADF3D9}"/>
    <dgm:cxn modelId="{0A390187-1693-46CD-8560-C71E90431976}" srcId="{3521083A-F19C-46F2-94FC-3CA1D52A2D23}" destId="{64562EDA-103A-4C74-A974-943A7AA7FDCA}" srcOrd="0" destOrd="0" parTransId="{1ABAA798-CA2B-41BC-AAA4-E5D9DFB5C361}" sibTransId="{54F862F9-87CF-457E-98CA-D28CC572BDE8}"/>
    <dgm:cxn modelId="{A79D4187-80D0-438E-8E4C-BE4F22E4FF24}" type="presOf" srcId="{057CA68F-6D68-4168-825E-5C2BC99B3383}" destId="{488816ED-B4D0-45CF-B0F8-00479A7DC4CF}" srcOrd="0" destOrd="0" presId="urn:microsoft.com/office/officeart/2018/2/layout/IconCircleList"/>
    <dgm:cxn modelId="{69DAEE9C-3C7E-431A-9C59-66E1F4B9B2F6}" srcId="{3521083A-F19C-46F2-94FC-3CA1D52A2D23}" destId="{81E81D39-8991-42A4-8377-53FCDFDDC20C}" srcOrd="2" destOrd="0" parTransId="{407337CA-9F1D-4F38-95CB-075238B2BB99}" sibTransId="{DE5927CE-20B2-4629-8BBE-F709283FECB4}"/>
    <dgm:cxn modelId="{320D4FDF-E23D-41DA-A251-36803F8C2D62}" type="presOf" srcId="{DE5927CE-20B2-4629-8BBE-F709283FECB4}" destId="{3B99EA55-D891-4756-935A-54D781B8480D}" srcOrd="0" destOrd="0" presId="urn:microsoft.com/office/officeart/2018/2/layout/IconCircleList"/>
    <dgm:cxn modelId="{EF856EE4-EEB0-42DC-9630-6383F4DC81DD}" type="presOf" srcId="{3521083A-F19C-46F2-94FC-3CA1D52A2D23}" destId="{50CBDEE9-E4C8-46FE-B389-ECE1DAE9F978}" srcOrd="0" destOrd="0" presId="urn:microsoft.com/office/officeart/2018/2/layout/IconCircleList"/>
    <dgm:cxn modelId="{A2245FFD-DFAF-46AB-AD39-AEFDB456BA4B}" type="presOf" srcId="{54F862F9-87CF-457E-98CA-D28CC572BDE8}" destId="{D4427D6E-F969-4431-B1C0-18218E559634}" srcOrd="0" destOrd="0" presId="urn:microsoft.com/office/officeart/2018/2/layout/IconCircleList"/>
    <dgm:cxn modelId="{899717DA-DAB2-434E-95F7-B635236517C1}" type="presParOf" srcId="{50CBDEE9-E4C8-46FE-B389-ECE1DAE9F978}" destId="{374EE7B6-94C8-478A-B987-936031521FB3}" srcOrd="0" destOrd="0" presId="urn:microsoft.com/office/officeart/2018/2/layout/IconCircleList"/>
    <dgm:cxn modelId="{39089D6C-B72F-4191-9621-F22555475A8A}" type="presParOf" srcId="{374EE7B6-94C8-478A-B987-936031521FB3}" destId="{05B39B15-8F0D-4903-B0F6-287A1E7C834A}" srcOrd="0" destOrd="0" presId="urn:microsoft.com/office/officeart/2018/2/layout/IconCircleList"/>
    <dgm:cxn modelId="{0439DD30-3BCD-44CA-9696-1D5D5965EE22}" type="presParOf" srcId="{05B39B15-8F0D-4903-B0F6-287A1E7C834A}" destId="{29DDA89A-6525-4167-8B53-B6E928BC2AA7}" srcOrd="0" destOrd="0" presId="urn:microsoft.com/office/officeart/2018/2/layout/IconCircleList"/>
    <dgm:cxn modelId="{2E369F12-7EF6-4CED-BD9F-A51A506E9D05}" type="presParOf" srcId="{05B39B15-8F0D-4903-B0F6-287A1E7C834A}" destId="{1DA2CF43-5CA9-49C1-A6FA-6BA8635E5B59}" srcOrd="1" destOrd="0" presId="urn:microsoft.com/office/officeart/2018/2/layout/IconCircleList"/>
    <dgm:cxn modelId="{DB24DA12-0A55-4918-9022-3AB6AA802393}" type="presParOf" srcId="{05B39B15-8F0D-4903-B0F6-287A1E7C834A}" destId="{B75420C5-0ECA-4CC2-8D8B-37F70FFE206A}" srcOrd="2" destOrd="0" presId="urn:microsoft.com/office/officeart/2018/2/layout/IconCircleList"/>
    <dgm:cxn modelId="{B4C0358F-11C7-4496-85D7-E6A39C197341}" type="presParOf" srcId="{05B39B15-8F0D-4903-B0F6-287A1E7C834A}" destId="{131AF3C1-AE39-4816-87E1-02E0285B9C47}" srcOrd="3" destOrd="0" presId="urn:microsoft.com/office/officeart/2018/2/layout/IconCircleList"/>
    <dgm:cxn modelId="{315557A4-63C4-4B2B-A665-E053DDA2AAFC}" type="presParOf" srcId="{374EE7B6-94C8-478A-B987-936031521FB3}" destId="{D4427D6E-F969-4431-B1C0-18218E559634}" srcOrd="1" destOrd="0" presId="urn:microsoft.com/office/officeart/2018/2/layout/IconCircleList"/>
    <dgm:cxn modelId="{A595D679-CE0B-4A35-A03F-8DA252D11C02}" type="presParOf" srcId="{374EE7B6-94C8-478A-B987-936031521FB3}" destId="{E121CA7F-DA5D-404A-8633-D5932F79947D}" srcOrd="2" destOrd="0" presId="urn:microsoft.com/office/officeart/2018/2/layout/IconCircleList"/>
    <dgm:cxn modelId="{7F200112-B255-4746-97BE-960785BE3D67}" type="presParOf" srcId="{E121CA7F-DA5D-404A-8633-D5932F79947D}" destId="{A31C2532-EEA0-4494-AE09-ACA866B6447D}" srcOrd="0" destOrd="0" presId="urn:microsoft.com/office/officeart/2018/2/layout/IconCircleList"/>
    <dgm:cxn modelId="{E491888E-680E-44C8-90B5-D92A2A887A28}" type="presParOf" srcId="{E121CA7F-DA5D-404A-8633-D5932F79947D}" destId="{4C1464CB-0351-48DB-B70F-69753534E69F}" srcOrd="1" destOrd="0" presId="urn:microsoft.com/office/officeart/2018/2/layout/IconCircleList"/>
    <dgm:cxn modelId="{5D8041D1-EB3E-401D-A2A5-F3B8D13175EB}" type="presParOf" srcId="{E121CA7F-DA5D-404A-8633-D5932F79947D}" destId="{B9E7DE9D-BBEA-4D62-B5C0-5585FF962309}" srcOrd="2" destOrd="0" presId="urn:microsoft.com/office/officeart/2018/2/layout/IconCircleList"/>
    <dgm:cxn modelId="{3F937C9A-1F58-46D8-BDBD-53B87E53E5AD}" type="presParOf" srcId="{E121CA7F-DA5D-404A-8633-D5932F79947D}" destId="{488816ED-B4D0-45CF-B0F8-00479A7DC4CF}" srcOrd="3" destOrd="0" presId="urn:microsoft.com/office/officeart/2018/2/layout/IconCircleList"/>
    <dgm:cxn modelId="{331A9B7D-FC20-4C46-A719-BBC54DD0C8F4}" type="presParOf" srcId="{374EE7B6-94C8-478A-B987-936031521FB3}" destId="{6BC8D281-4763-4984-871B-FB5092783F00}" srcOrd="3" destOrd="0" presId="urn:microsoft.com/office/officeart/2018/2/layout/IconCircleList"/>
    <dgm:cxn modelId="{3C49B09C-8611-4423-9424-C36BB8946ECF}" type="presParOf" srcId="{374EE7B6-94C8-478A-B987-936031521FB3}" destId="{26574F98-4997-4F05-B8C0-814F8522A273}" srcOrd="4" destOrd="0" presId="urn:microsoft.com/office/officeart/2018/2/layout/IconCircleList"/>
    <dgm:cxn modelId="{81450B6E-559C-4CD1-8C03-8EAF07F54E70}" type="presParOf" srcId="{26574F98-4997-4F05-B8C0-814F8522A273}" destId="{838CD9F9-9273-4620-A2E6-DE0EE1928AFD}" srcOrd="0" destOrd="0" presId="urn:microsoft.com/office/officeart/2018/2/layout/IconCircleList"/>
    <dgm:cxn modelId="{79495629-5AE7-41F9-94B8-E125E7D7E5A2}" type="presParOf" srcId="{26574F98-4997-4F05-B8C0-814F8522A273}" destId="{5556A535-59CD-45CC-BB48-12A8768407BF}" srcOrd="1" destOrd="0" presId="urn:microsoft.com/office/officeart/2018/2/layout/IconCircleList"/>
    <dgm:cxn modelId="{09DF9316-A4CC-4AF2-B4EF-1CAB4B857587}" type="presParOf" srcId="{26574F98-4997-4F05-B8C0-814F8522A273}" destId="{C9288620-2349-41AD-A5C5-F422C8C21915}" srcOrd="2" destOrd="0" presId="urn:microsoft.com/office/officeart/2018/2/layout/IconCircleList"/>
    <dgm:cxn modelId="{91B50353-E842-41B1-BB45-A3EC37C4BC52}" type="presParOf" srcId="{26574F98-4997-4F05-B8C0-814F8522A273}" destId="{125D73F2-4906-47FF-8053-C96ED9B8070E}" srcOrd="3" destOrd="0" presId="urn:microsoft.com/office/officeart/2018/2/layout/IconCircleList"/>
    <dgm:cxn modelId="{78E3A0F2-18D0-4134-950F-FE640D1D3496}" type="presParOf" srcId="{374EE7B6-94C8-478A-B987-936031521FB3}" destId="{3B99EA55-D891-4756-935A-54D781B8480D}" srcOrd="5" destOrd="0" presId="urn:microsoft.com/office/officeart/2018/2/layout/IconCircleList"/>
    <dgm:cxn modelId="{209B3AF4-1074-4401-97E2-B7461553A831}" type="presParOf" srcId="{374EE7B6-94C8-478A-B987-936031521FB3}" destId="{F47867BF-F9DC-4020-82D9-6A0BF23490B6}" srcOrd="6" destOrd="0" presId="urn:microsoft.com/office/officeart/2018/2/layout/IconCircleList"/>
    <dgm:cxn modelId="{FDC99036-3BE3-4B71-AAF5-8C9D67475CDD}" type="presParOf" srcId="{F47867BF-F9DC-4020-82D9-6A0BF23490B6}" destId="{85ADC9D2-F85C-4017-BFDB-12F29A3AC980}" srcOrd="0" destOrd="0" presId="urn:microsoft.com/office/officeart/2018/2/layout/IconCircleList"/>
    <dgm:cxn modelId="{A9388395-D4DD-41D5-B8A3-9D30158D7ED9}" type="presParOf" srcId="{F47867BF-F9DC-4020-82D9-6A0BF23490B6}" destId="{44EE74D3-7852-4DEC-88E0-75189E3B9984}" srcOrd="1" destOrd="0" presId="urn:microsoft.com/office/officeart/2018/2/layout/IconCircleList"/>
    <dgm:cxn modelId="{B97B7CE2-E9BB-449B-947B-E293B6A9ABC4}" type="presParOf" srcId="{F47867BF-F9DC-4020-82D9-6A0BF23490B6}" destId="{B54E20AB-F193-4391-A1E8-2C823BB6144C}" srcOrd="2" destOrd="0" presId="urn:microsoft.com/office/officeart/2018/2/layout/IconCircleList"/>
    <dgm:cxn modelId="{19CCCD8A-A944-4548-B9CB-4609300531AD}" type="presParOf" srcId="{F47867BF-F9DC-4020-82D9-6A0BF23490B6}" destId="{40818698-4A6A-4300-B6F7-5E6CEB68AE24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521083A-F19C-46F2-94FC-3CA1D52A2D23}" type="doc">
      <dgm:prSet loTypeId="urn:microsoft.com/office/officeart/2018/2/layout/IconCircle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4562EDA-103A-4C74-A974-943A7AA7FDCA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The GPU will be published </a:t>
          </a:r>
          <a:r>
            <a:rPr lang="en-GB" b="1" dirty="0"/>
            <a:t>in September. </a:t>
          </a:r>
          <a:r>
            <a:rPr lang="en-GB" b="0" dirty="0"/>
            <a:t>PRA should be finalized by end of July</a:t>
          </a:r>
          <a:endParaRPr lang="en-US" dirty="0"/>
        </a:p>
      </dgm:t>
    </dgm:pt>
    <dgm:pt modelId="{1ABAA798-CA2B-41BC-AAA4-E5D9DFB5C361}" type="parTrans" cxnId="{0A390187-1693-46CD-8560-C71E90431976}">
      <dgm:prSet/>
      <dgm:spPr/>
      <dgm:t>
        <a:bodyPr/>
        <a:lstStyle/>
        <a:p>
          <a:endParaRPr lang="en-US"/>
        </a:p>
      </dgm:t>
    </dgm:pt>
    <dgm:pt modelId="{54F862F9-87CF-457E-98CA-D28CC572BDE8}" type="sibTrans" cxnId="{0A390187-1693-46CD-8560-C71E90431976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057CA68F-6D68-4168-825E-5C2BC99B3383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b="1" dirty="0"/>
            <a:t>As a minimum update the latest PRA</a:t>
          </a:r>
          <a:endParaRPr lang="en-US" dirty="0"/>
        </a:p>
      </dgm:t>
    </dgm:pt>
    <dgm:pt modelId="{2DA24DD4-299D-4D66-A4A9-5410BE5D33E9}" type="parTrans" cxnId="{7DE79D80-FDD7-4E2E-8543-A6966E90A780}">
      <dgm:prSet/>
      <dgm:spPr/>
      <dgm:t>
        <a:bodyPr/>
        <a:lstStyle/>
        <a:p>
          <a:endParaRPr lang="en-US"/>
        </a:p>
      </dgm:t>
    </dgm:pt>
    <dgm:pt modelId="{48B5724A-BFCD-4E17-B1FA-2452EBADF3D9}" type="sibTrans" cxnId="{7DE79D80-FDD7-4E2E-8543-A6966E90A780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81E81D39-8991-42A4-8377-53FCDFDDC20C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Risk assessment: </a:t>
          </a:r>
          <a:r>
            <a:rPr lang="en-GB" b="1" dirty="0"/>
            <a:t>The lowest admin, reduces workload for HNRPs</a:t>
          </a:r>
          <a:endParaRPr lang="en-US" dirty="0"/>
        </a:p>
      </dgm:t>
    </dgm:pt>
    <dgm:pt modelId="{407337CA-9F1D-4F38-95CB-075238B2BB99}" type="parTrans" cxnId="{69DAEE9C-3C7E-431A-9C59-66E1F4B9B2F6}">
      <dgm:prSet/>
      <dgm:spPr/>
      <dgm:t>
        <a:bodyPr/>
        <a:lstStyle/>
        <a:p>
          <a:endParaRPr lang="en-US"/>
        </a:p>
      </dgm:t>
    </dgm:pt>
    <dgm:pt modelId="{DE5927CE-20B2-4629-8BBE-F709283FECB4}" type="sibTrans" cxnId="{69DAEE9C-3C7E-431A-9C59-66E1F4B9B2F6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B8BA7679-E234-47D3-883C-5800E08CEC28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If challenging, focus only on </a:t>
          </a:r>
          <a:r>
            <a:rPr lang="en-GB" b="1" dirty="0"/>
            <a:t>areas / risks </a:t>
          </a:r>
          <a:r>
            <a:rPr lang="en-GB" dirty="0"/>
            <a:t>where there are observed changes in the context.</a:t>
          </a:r>
          <a:endParaRPr lang="en-US" dirty="0"/>
        </a:p>
      </dgm:t>
    </dgm:pt>
    <dgm:pt modelId="{3DB2A37E-A1AE-4ACB-A1AD-9ED64EE479F4}" type="parTrans" cxnId="{E12EBD74-5FA7-4A9C-84EB-7DBEBA2C9A21}">
      <dgm:prSet/>
      <dgm:spPr/>
      <dgm:t>
        <a:bodyPr/>
        <a:lstStyle/>
        <a:p>
          <a:endParaRPr lang="en-US"/>
        </a:p>
      </dgm:t>
    </dgm:pt>
    <dgm:pt modelId="{13A8E648-4216-459F-93DD-0FEE7E1D6C49}" type="sibTrans" cxnId="{E12EBD74-5FA7-4A9C-84EB-7DBEBA2C9A21}">
      <dgm:prSet/>
      <dgm:spPr/>
      <dgm:t>
        <a:bodyPr/>
        <a:lstStyle/>
        <a:p>
          <a:endParaRPr lang="en-US"/>
        </a:p>
      </dgm:t>
    </dgm:pt>
    <dgm:pt modelId="{50CBDEE9-E4C8-46FE-B389-ECE1DAE9F978}" type="pres">
      <dgm:prSet presAssocID="{3521083A-F19C-46F2-94FC-3CA1D52A2D23}" presName="root" presStyleCnt="0">
        <dgm:presLayoutVars>
          <dgm:dir/>
          <dgm:resizeHandles val="exact"/>
        </dgm:presLayoutVars>
      </dgm:prSet>
      <dgm:spPr/>
    </dgm:pt>
    <dgm:pt modelId="{374EE7B6-94C8-478A-B987-936031521FB3}" type="pres">
      <dgm:prSet presAssocID="{3521083A-F19C-46F2-94FC-3CA1D52A2D23}" presName="container" presStyleCnt="0">
        <dgm:presLayoutVars>
          <dgm:dir/>
          <dgm:resizeHandles val="exact"/>
        </dgm:presLayoutVars>
      </dgm:prSet>
      <dgm:spPr/>
    </dgm:pt>
    <dgm:pt modelId="{05B39B15-8F0D-4903-B0F6-287A1E7C834A}" type="pres">
      <dgm:prSet presAssocID="{64562EDA-103A-4C74-A974-943A7AA7FDCA}" presName="compNode" presStyleCnt="0"/>
      <dgm:spPr/>
    </dgm:pt>
    <dgm:pt modelId="{29DDA89A-6525-4167-8B53-B6E928BC2AA7}" type="pres">
      <dgm:prSet presAssocID="{64562EDA-103A-4C74-A974-943A7AA7FDCA}" presName="iconBgRect" presStyleLbl="bgShp" presStyleIdx="0" presStyleCnt="4"/>
      <dgm:spPr>
        <a:solidFill>
          <a:schemeClr val="accent2">
            <a:lumMod val="20000"/>
            <a:lumOff val="80000"/>
          </a:schemeClr>
        </a:solidFill>
      </dgm:spPr>
    </dgm:pt>
    <dgm:pt modelId="{1DA2CF43-5CA9-49C1-A6FA-6BA8635E5B59}" type="pres">
      <dgm:prSet presAssocID="{64562EDA-103A-4C74-A974-943A7AA7FDCA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Newspaper"/>
        </a:ext>
      </dgm:extLst>
    </dgm:pt>
    <dgm:pt modelId="{B75420C5-0ECA-4CC2-8D8B-37F70FFE206A}" type="pres">
      <dgm:prSet presAssocID="{64562EDA-103A-4C74-A974-943A7AA7FDCA}" presName="spaceRect" presStyleCnt="0"/>
      <dgm:spPr/>
    </dgm:pt>
    <dgm:pt modelId="{131AF3C1-AE39-4816-87E1-02E0285B9C47}" type="pres">
      <dgm:prSet presAssocID="{64562EDA-103A-4C74-A974-943A7AA7FDCA}" presName="textRect" presStyleLbl="revTx" presStyleIdx="0" presStyleCnt="4">
        <dgm:presLayoutVars>
          <dgm:chMax val="1"/>
          <dgm:chPref val="1"/>
        </dgm:presLayoutVars>
      </dgm:prSet>
      <dgm:spPr/>
    </dgm:pt>
    <dgm:pt modelId="{D4427D6E-F969-4431-B1C0-18218E559634}" type="pres">
      <dgm:prSet presAssocID="{54F862F9-87CF-457E-98CA-D28CC572BDE8}" presName="sibTrans" presStyleLbl="sibTrans2D1" presStyleIdx="0" presStyleCnt="0"/>
      <dgm:spPr/>
    </dgm:pt>
    <dgm:pt modelId="{E121CA7F-DA5D-404A-8633-D5932F79947D}" type="pres">
      <dgm:prSet presAssocID="{057CA68F-6D68-4168-825E-5C2BC99B3383}" presName="compNode" presStyleCnt="0"/>
      <dgm:spPr/>
    </dgm:pt>
    <dgm:pt modelId="{A31C2532-EEA0-4494-AE09-ACA866B6447D}" type="pres">
      <dgm:prSet presAssocID="{057CA68F-6D68-4168-825E-5C2BC99B3383}" presName="iconBgRect" presStyleLbl="bgShp" presStyleIdx="1" presStyleCnt="4"/>
      <dgm:spPr/>
    </dgm:pt>
    <dgm:pt modelId="{4C1464CB-0351-48DB-B70F-69753534E69F}" type="pres">
      <dgm:prSet presAssocID="{057CA68F-6D68-4168-825E-5C2BC99B3383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un"/>
        </a:ext>
      </dgm:extLst>
    </dgm:pt>
    <dgm:pt modelId="{B9E7DE9D-BBEA-4D62-B5C0-5585FF962309}" type="pres">
      <dgm:prSet presAssocID="{057CA68F-6D68-4168-825E-5C2BC99B3383}" presName="spaceRect" presStyleCnt="0"/>
      <dgm:spPr/>
    </dgm:pt>
    <dgm:pt modelId="{488816ED-B4D0-45CF-B0F8-00479A7DC4CF}" type="pres">
      <dgm:prSet presAssocID="{057CA68F-6D68-4168-825E-5C2BC99B3383}" presName="textRect" presStyleLbl="revTx" presStyleIdx="1" presStyleCnt="4">
        <dgm:presLayoutVars>
          <dgm:chMax val="1"/>
          <dgm:chPref val="1"/>
        </dgm:presLayoutVars>
      </dgm:prSet>
      <dgm:spPr/>
    </dgm:pt>
    <dgm:pt modelId="{6BC8D281-4763-4984-871B-FB5092783F00}" type="pres">
      <dgm:prSet presAssocID="{48B5724A-BFCD-4E17-B1FA-2452EBADF3D9}" presName="sibTrans" presStyleLbl="sibTrans2D1" presStyleIdx="0" presStyleCnt="0"/>
      <dgm:spPr/>
    </dgm:pt>
    <dgm:pt modelId="{26574F98-4997-4F05-B8C0-814F8522A273}" type="pres">
      <dgm:prSet presAssocID="{81E81D39-8991-42A4-8377-53FCDFDDC20C}" presName="compNode" presStyleCnt="0"/>
      <dgm:spPr/>
    </dgm:pt>
    <dgm:pt modelId="{838CD9F9-9273-4620-A2E6-DE0EE1928AFD}" type="pres">
      <dgm:prSet presAssocID="{81E81D39-8991-42A4-8377-53FCDFDDC20C}" presName="iconBgRect" presStyleLbl="bgShp" presStyleIdx="2" presStyleCnt="4"/>
      <dgm:spPr>
        <a:solidFill>
          <a:schemeClr val="accent3">
            <a:lumMod val="20000"/>
            <a:lumOff val="80000"/>
          </a:schemeClr>
        </a:solidFill>
      </dgm:spPr>
    </dgm:pt>
    <dgm:pt modelId="{5556A535-59CD-45CC-BB48-12A8768407BF}" type="pres">
      <dgm:prSet presAssocID="{81E81D39-8991-42A4-8377-53FCDFDDC20C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ierarchy"/>
        </a:ext>
      </dgm:extLst>
    </dgm:pt>
    <dgm:pt modelId="{C9288620-2349-41AD-A5C5-F422C8C21915}" type="pres">
      <dgm:prSet presAssocID="{81E81D39-8991-42A4-8377-53FCDFDDC20C}" presName="spaceRect" presStyleCnt="0"/>
      <dgm:spPr/>
    </dgm:pt>
    <dgm:pt modelId="{125D73F2-4906-47FF-8053-C96ED9B8070E}" type="pres">
      <dgm:prSet presAssocID="{81E81D39-8991-42A4-8377-53FCDFDDC20C}" presName="textRect" presStyleLbl="revTx" presStyleIdx="2" presStyleCnt="4">
        <dgm:presLayoutVars>
          <dgm:chMax val="1"/>
          <dgm:chPref val="1"/>
        </dgm:presLayoutVars>
      </dgm:prSet>
      <dgm:spPr/>
    </dgm:pt>
    <dgm:pt modelId="{3B99EA55-D891-4756-935A-54D781B8480D}" type="pres">
      <dgm:prSet presAssocID="{DE5927CE-20B2-4629-8BBE-F709283FECB4}" presName="sibTrans" presStyleLbl="sibTrans2D1" presStyleIdx="0" presStyleCnt="0"/>
      <dgm:spPr/>
    </dgm:pt>
    <dgm:pt modelId="{F47867BF-F9DC-4020-82D9-6A0BF23490B6}" type="pres">
      <dgm:prSet presAssocID="{B8BA7679-E234-47D3-883C-5800E08CEC28}" presName="compNode" presStyleCnt="0"/>
      <dgm:spPr/>
    </dgm:pt>
    <dgm:pt modelId="{85ADC9D2-F85C-4017-BFDB-12F29A3AC980}" type="pres">
      <dgm:prSet presAssocID="{B8BA7679-E234-47D3-883C-5800E08CEC28}" presName="iconBgRect" presStyleLbl="bgShp" presStyleIdx="3" presStyleCnt="4"/>
      <dgm:spPr>
        <a:solidFill>
          <a:srgbClr val="E6FAEB"/>
        </a:solidFill>
      </dgm:spPr>
    </dgm:pt>
    <dgm:pt modelId="{44EE74D3-7852-4DEC-88E0-75189E3B9984}" type="pres">
      <dgm:prSet presAssocID="{B8BA7679-E234-47D3-883C-5800E08CEC28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gnifying glass"/>
        </a:ext>
      </dgm:extLst>
    </dgm:pt>
    <dgm:pt modelId="{B54E20AB-F193-4391-A1E8-2C823BB6144C}" type="pres">
      <dgm:prSet presAssocID="{B8BA7679-E234-47D3-883C-5800E08CEC28}" presName="spaceRect" presStyleCnt="0"/>
      <dgm:spPr/>
    </dgm:pt>
    <dgm:pt modelId="{40818698-4A6A-4300-B6F7-5E6CEB68AE24}" type="pres">
      <dgm:prSet presAssocID="{B8BA7679-E234-47D3-883C-5800E08CEC28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90F51901-78E8-4950-B81D-46E8DCE2B008}" type="presOf" srcId="{48B5724A-BFCD-4E17-B1FA-2452EBADF3D9}" destId="{6BC8D281-4763-4984-871B-FB5092783F00}" srcOrd="0" destOrd="0" presId="urn:microsoft.com/office/officeart/2018/2/layout/IconCircleList"/>
    <dgm:cxn modelId="{10351C1E-9701-451F-B2BC-090DD38C03C2}" type="presOf" srcId="{64562EDA-103A-4C74-A974-943A7AA7FDCA}" destId="{131AF3C1-AE39-4816-87E1-02E0285B9C47}" srcOrd="0" destOrd="0" presId="urn:microsoft.com/office/officeart/2018/2/layout/IconCircleList"/>
    <dgm:cxn modelId="{9A9DCF1E-AC51-43B7-B706-2EAF63C244D5}" type="presOf" srcId="{B8BA7679-E234-47D3-883C-5800E08CEC28}" destId="{40818698-4A6A-4300-B6F7-5E6CEB68AE24}" srcOrd="0" destOrd="0" presId="urn:microsoft.com/office/officeart/2018/2/layout/IconCircleList"/>
    <dgm:cxn modelId="{77EDF521-4184-48B2-9069-E844ED85C724}" type="presOf" srcId="{81E81D39-8991-42A4-8377-53FCDFDDC20C}" destId="{125D73F2-4906-47FF-8053-C96ED9B8070E}" srcOrd="0" destOrd="0" presId="urn:microsoft.com/office/officeart/2018/2/layout/IconCircleList"/>
    <dgm:cxn modelId="{E12EBD74-5FA7-4A9C-84EB-7DBEBA2C9A21}" srcId="{3521083A-F19C-46F2-94FC-3CA1D52A2D23}" destId="{B8BA7679-E234-47D3-883C-5800E08CEC28}" srcOrd="3" destOrd="0" parTransId="{3DB2A37E-A1AE-4ACB-A1AD-9ED64EE479F4}" sibTransId="{13A8E648-4216-459F-93DD-0FEE7E1D6C49}"/>
    <dgm:cxn modelId="{7DE79D80-FDD7-4E2E-8543-A6966E90A780}" srcId="{3521083A-F19C-46F2-94FC-3CA1D52A2D23}" destId="{057CA68F-6D68-4168-825E-5C2BC99B3383}" srcOrd="1" destOrd="0" parTransId="{2DA24DD4-299D-4D66-A4A9-5410BE5D33E9}" sibTransId="{48B5724A-BFCD-4E17-B1FA-2452EBADF3D9}"/>
    <dgm:cxn modelId="{0A390187-1693-46CD-8560-C71E90431976}" srcId="{3521083A-F19C-46F2-94FC-3CA1D52A2D23}" destId="{64562EDA-103A-4C74-A974-943A7AA7FDCA}" srcOrd="0" destOrd="0" parTransId="{1ABAA798-CA2B-41BC-AAA4-E5D9DFB5C361}" sibTransId="{54F862F9-87CF-457E-98CA-D28CC572BDE8}"/>
    <dgm:cxn modelId="{A79D4187-80D0-438E-8E4C-BE4F22E4FF24}" type="presOf" srcId="{057CA68F-6D68-4168-825E-5C2BC99B3383}" destId="{488816ED-B4D0-45CF-B0F8-00479A7DC4CF}" srcOrd="0" destOrd="0" presId="urn:microsoft.com/office/officeart/2018/2/layout/IconCircleList"/>
    <dgm:cxn modelId="{69DAEE9C-3C7E-431A-9C59-66E1F4B9B2F6}" srcId="{3521083A-F19C-46F2-94FC-3CA1D52A2D23}" destId="{81E81D39-8991-42A4-8377-53FCDFDDC20C}" srcOrd="2" destOrd="0" parTransId="{407337CA-9F1D-4F38-95CB-075238B2BB99}" sibTransId="{DE5927CE-20B2-4629-8BBE-F709283FECB4}"/>
    <dgm:cxn modelId="{320D4FDF-E23D-41DA-A251-36803F8C2D62}" type="presOf" srcId="{DE5927CE-20B2-4629-8BBE-F709283FECB4}" destId="{3B99EA55-D891-4756-935A-54D781B8480D}" srcOrd="0" destOrd="0" presId="urn:microsoft.com/office/officeart/2018/2/layout/IconCircleList"/>
    <dgm:cxn modelId="{EF856EE4-EEB0-42DC-9630-6383F4DC81DD}" type="presOf" srcId="{3521083A-F19C-46F2-94FC-3CA1D52A2D23}" destId="{50CBDEE9-E4C8-46FE-B389-ECE1DAE9F978}" srcOrd="0" destOrd="0" presId="urn:microsoft.com/office/officeart/2018/2/layout/IconCircleList"/>
    <dgm:cxn modelId="{A2245FFD-DFAF-46AB-AD39-AEFDB456BA4B}" type="presOf" srcId="{54F862F9-87CF-457E-98CA-D28CC572BDE8}" destId="{D4427D6E-F969-4431-B1C0-18218E559634}" srcOrd="0" destOrd="0" presId="urn:microsoft.com/office/officeart/2018/2/layout/IconCircleList"/>
    <dgm:cxn modelId="{899717DA-DAB2-434E-95F7-B635236517C1}" type="presParOf" srcId="{50CBDEE9-E4C8-46FE-B389-ECE1DAE9F978}" destId="{374EE7B6-94C8-478A-B987-936031521FB3}" srcOrd="0" destOrd="0" presId="urn:microsoft.com/office/officeart/2018/2/layout/IconCircleList"/>
    <dgm:cxn modelId="{39089D6C-B72F-4191-9621-F22555475A8A}" type="presParOf" srcId="{374EE7B6-94C8-478A-B987-936031521FB3}" destId="{05B39B15-8F0D-4903-B0F6-287A1E7C834A}" srcOrd="0" destOrd="0" presId="urn:microsoft.com/office/officeart/2018/2/layout/IconCircleList"/>
    <dgm:cxn modelId="{0439DD30-3BCD-44CA-9696-1D5D5965EE22}" type="presParOf" srcId="{05B39B15-8F0D-4903-B0F6-287A1E7C834A}" destId="{29DDA89A-6525-4167-8B53-B6E928BC2AA7}" srcOrd="0" destOrd="0" presId="urn:microsoft.com/office/officeart/2018/2/layout/IconCircleList"/>
    <dgm:cxn modelId="{2E369F12-7EF6-4CED-BD9F-A51A506E9D05}" type="presParOf" srcId="{05B39B15-8F0D-4903-B0F6-287A1E7C834A}" destId="{1DA2CF43-5CA9-49C1-A6FA-6BA8635E5B59}" srcOrd="1" destOrd="0" presId="urn:microsoft.com/office/officeart/2018/2/layout/IconCircleList"/>
    <dgm:cxn modelId="{DB24DA12-0A55-4918-9022-3AB6AA802393}" type="presParOf" srcId="{05B39B15-8F0D-4903-B0F6-287A1E7C834A}" destId="{B75420C5-0ECA-4CC2-8D8B-37F70FFE206A}" srcOrd="2" destOrd="0" presId="urn:microsoft.com/office/officeart/2018/2/layout/IconCircleList"/>
    <dgm:cxn modelId="{B4C0358F-11C7-4496-85D7-E6A39C197341}" type="presParOf" srcId="{05B39B15-8F0D-4903-B0F6-287A1E7C834A}" destId="{131AF3C1-AE39-4816-87E1-02E0285B9C47}" srcOrd="3" destOrd="0" presId="urn:microsoft.com/office/officeart/2018/2/layout/IconCircleList"/>
    <dgm:cxn modelId="{315557A4-63C4-4B2B-A665-E053DDA2AAFC}" type="presParOf" srcId="{374EE7B6-94C8-478A-B987-936031521FB3}" destId="{D4427D6E-F969-4431-B1C0-18218E559634}" srcOrd="1" destOrd="0" presId="urn:microsoft.com/office/officeart/2018/2/layout/IconCircleList"/>
    <dgm:cxn modelId="{A595D679-CE0B-4A35-A03F-8DA252D11C02}" type="presParOf" srcId="{374EE7B6-94C8-478A-B987-936031521FB3}" destId="{E121CA7F-DA5D-404A-8633-D5932F79947D}" srcOrd="2" destOrd="0" presId="urn:microsoft.com/office/officeart/2018/2/layout/IconCircleList"/>
    <dgm:cxn modelId="{7F200112-B255-4746-97BE-960785BE3D67}" type="presParOf" srcId="{E121CA7F-DA5D-404A-8633-D5932F79947D}" destId="{A31C2532-EEA0-4494-AE09-ACA866B6447D}" srcOrd="0" destOrd="0" presId="urn:microsoft.com/office/officeart/2018/2/layout/IconCircleList"/>
    <dgm:cxn modelId="{E491888E-680E-44C8-90B5-D92A2A887A28}" type="presParOf" srcId="{E121CA7F-DA5D-404A-8633-D5932F79947D}" destId="{4C1464CB-0351-48DB-B70F-69753534E69F}" srcOrd="1" destOrd="0" presId="urn:microsoft.com/office/officeart/2018/2/layout/IconCircleList"/>
    <dgm:cxn modelId="{5D8041D1-EB3E-401D-A2A5-F3B8D13175EB}" type="presParOf" srcId="{E121CA7F-DA5D-404A-8633-D5932F79947D}" destId="{B9E7DE9D-BBEA-4D62-B5C0-5585FF962309}" srcOrd="2" destOrd="0" presId="urn:microsoft.com/office/officeart/2018/2/layout/IconCircleList"/>
    <dgm:cxn modelId="{3F937C9A-1F58-46D8-BDBD-53B87E53E5AD}" type="presParOf" srcId="{E121CA7F-DA5D-404A-8633-D5932F79947D}" destId="{488816ED-B4D0-45CF-B0F8-00479A7DC4CF}" srcOrd="3" destOrd="0" presId="urn:microsoft.com/office/officeart/2018/2/layout/IconCircleList"/>
    <dgm:cxn modelId="{331A9B7D-FC20-4C46-A719-BBC54DD0C8F4}" type="presParOf" srcId="{374EE7B6-94C8-478A-B987-936031521FB3}" destId="{6BC8D281-4763-4984-871B-FB5092783F00}" srcOrd="3" destOrd="0" presId="urn:microsoft.com/office/officeart/2018/2/layout/IconCircleList"/>
    <dgm:cxn modelId="{3C49B09C-8611-4423-9424-C36BB8946ECF}" type="presParOf" srcId="{374EE7B6-94C8-478A-B987-936031521FB3}" destId="{26574F98-4997-4F05-B8C0-814F8522A273}" srcOrd="4" destOrd="0" presId="urn:microsoft.com/office/officeart/2018/2/layout/IconCircleList"/>
    <dgm:cxn modelId="{81450B6E-559C-4CD1-8C03-8EAF07F54E70}" type="presParOf" srcId="{26574F98-4997-4F05-B8C0-814F8522A273}" destId="{838CD9F9-9273-4620-A2E6-DE0EE1928AFD}" srcOrd="0" destOrd="0" presId="urn:microsoft.com/office/officeart/2018/2/layout/IconCircleList"/>
    <dgm:cxn modelId="{79495629-5AE7-41F9-94B8-E125E7D7E5A2}" type="presParOf" srcId="{26574F98-4997-4F05-B8C0-814F8522A273}" destId="{5556A535-59CD-45CC-BB48-12A8768407BF}" srcOrd="1" destOrd="0" presId="urn:microsoft.com/office/officeart/2018/2/layout/IconCircleList"/>
    <dgm:cxn modelId="{09DF9316-A4CC-4AF2-B4EF-1CAB4B857587}" type="presParOf" srcId="{26574F98-4997-4F05-B8C0-814F8522A273}" destId="{C9288620-2349-41AD-A5C5-F422C8C21915}" srcOrd="2" destOrd="0" presId="urn:microsoft.com/office/officeart/2018/2/layout/IconCircleList"/>
    <dgm:cxn modelId="{91B50353-E842-41B1-BB45-A3EC37C4BC52}" type="presParOf" srcId="{26574F98-4997-4F05-B8C0-814F8522A273}" destId="{125D73F2-4906-47FF-8053-C96ED9B8070E}" srcOrd="3" destOrd="0" presId="urn:microsoft.com/office/officeart/2018/2/layout/IconCircleList"/>
    <dgm:cxn modelId="{78E3A0F2-18D0-4134-950F-FE640D1D3496}" type="presParOf" srcId="{374EE7B6-94C8-478A-B987-936031521FB3}" destId="{3B99EA55-D891-4756-935A-54D781B8480D}" srcOrd="5" destOrd="0" presId="urn:microsoft.com/office/officeart/2018/2/layout/IconCircleList"/>
    <dgm:cxn modelId="{209B3AF4-1074-4401-97E2-B7461553A831}" type="presParOf" srcId="{374EE7B6-94C8-478A-B987-936031521FB3}" destId="{F47867BF-F9DC-4020-82D9-6A0BF23490B6}" srcOrd="6" destOrd="0" presId="urn:microsoft.com/office/officeart/2018/2/layout/IconCircleList"/>
    <dgm:cxn modelId="{FDC99036-3BE3-4B71-AAF5-8C9D67475CDD}" type="presParOf" srcId="{F47867BF-F9DC-4020-82D9-6A0BF23490B6}" destId="{85ADC9D2-F85C-4017-BFDB-12F29A3AC980}" srcOrd="0" destOrd="0" presId="urn:microsoft.com/office/officeart/2018/2/layout/IconCircleList"/>
    <dgm:cxn modelId="{A9388395-D4DD-41D5-B8A3-9D30158D7ED9}" type="presParOf" srcId="{F47867BF-F9DC-4020-82D9-6A0BF23490B6}" destId="{44EE74D3-7852-4DEC-88E0-75189E3B9984}" srcOrd="1" destOrd="0" presId="urn:microsoft.com/office/officeart/2018/2/layout/IconCircleList"/>
    <dgm:cxn modelId="{B97B7CE2-E9BB-449B-947B-E293B6A9ABC4}" type="presParOf" srcId="{F47867BF-F9DC-4020-82D9-6A0BF23490B6}" destId="{B54E20AB-F193-4391-A1E8-2C823BB6144C}" srcOrd="2" destOrd="0" presId="urn:microsoft.com/office/officeart/2018/2/layout/IconCircleList"/>
    <dgm:cxn modelId="{19CCCD8A-A944-4548-B9CB-4609300531AD}" type="presParOf" srcId="{F47867BF-F9DC-4020-82D9-6A0BF23490B6}" destId="{40818698-4A6A-4300-B6F7-5E6CEB68AE24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E657FC3-22A6-4144-B3D7-A7E29D2D7FF3}" type="doc">
      <dgm:prSet loTypeId="urn:microsoft.com/office/officeart/2018/2/layout/IconVerticalSolidList" loCatId="icon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71588F9-2B91-4E3F-A457-3FF12D8AE664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Include as agenda point of a cluster meeting: </a:t>
          </a:r>
          <a:r>
            <a:rPr lang="en-GB" i="1"/>
            <a:t>partners reflection on changes on protection risks.</a:t>
          </a:r>
          <a:endParaRPr lang="en-US"/>
        </a:p>
      </dgm:t>
    </dgm:pt>
    <dgm:pt modelId="{9223EB53-EE40-4F00-A5B1-1436341DFA5F}" type="parTrans" cxnId="{6ED655FC-235F-4A30-AC8B-CB19BE47F3DA}">
      <dgm:prSet/>
      <dgm:spPr/>
      <dgm:t>
        <a:bodyPr/>
        <a:lstStyle/>
        <a:p>
          <a:endParaRPr lang="en-US"/>
        </a:p>
      </dgm:t>
    </dgm:pt>
    <dgm:pt modelId="{A223CEF5-BFEF-4B89-AFC1-E84D79FE797C}" type="sibTrans" cxnId="{6ED655FC-235F-4A30-AC8B-CB19BE47F3DA}">
      <dgm:prSet/>
      <dgm:spPr/>
      <dgm:t>
        <a:bodyPr/>
        <a:lstStyle/>
        <a:p>
          <a:endParaRPr lang="en-US"/>
        </a:p>
      </dgm:t>
    </dgm:pt>
    <dgm:pt modelId="{0E38DF70-475E-4C7B-9566-BC34B3AFD658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No standard approach. A menu of options is presented. They can be further adapted to context.</a:t>
          </a:r>
          <a:endParaRPr lang="en-US" dirty="0"/>
        </a:p>
      </dgm:t>
    </dgm:pt>
    <dgm:pt modelId="{4CF1AE82-F526-4816-AA36-50FF491A4E4F}" type="parTrans" cxnId="{D0C8E325-0B63-4542-891F-A86FE6D7E3E3}">
      <dgm:prSet/>
      <dgm:spPr/>
      <dgm:t>
        <a:bodyPr/>
        <a:lstStyle/>
        <a:p>
          <a:endParaRPr lang="en-US"/>
        </a:p>
      </dgm:t>
    </dgm:pt>
    <dgm:pt modelId="{A90BC3DE-23A2-452F-BBF9-A0DB4D561E14}" type="sibTrans" cxnId="{D0C8E325-0B63-4542-891F-A86FE6D7E3E3}">
      <dgm:prSet/>
      <dgm:spPr/>
      <dgm:t>
        <a:bodyPr/>
        <a:lstStyle/>
        <a:p>
          <a:endParaRPr lang="en-US"/>
        </a:p>
      </dgm:t>
    </dgm:pt>
    <dgm:pt modelId="{F02728EA-15FA-401A-B8BE-8880AF185492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Focus on updating only </a:t>
          </a:r>
          <a:r>
            <a:rPr lang="en-GB" b="1"/>
            <a:t>areas of the country with major changes </a:t>
          </a:r>
          <a:r>
            <a:rPr lang="en-GB"/>
            <a:t>and/or</a:t>
          </a:r>
          <a:endParaRPr lang="en-US"/>
        </a:p>
      </dgm:t>
    </dgm:pt>
    <dgm:pt modelId="{D746D728-743B-468F-92E8-8A791E923D07}" type="parTrans" cxnId="{55ED5D73-63AD-447C-8805-406001DD7CEA}">
      <dgm:prSet/>
      <dgm:spPr/>
      <dgm:t>
        <a:bodyPr/>
        <a:lstStyle/>
        <a:p>
          <a:endParaRPr lang="en-US"/>
        </a:p>
      </dgm:t>
    </dgm:pt>
    <dgm:pt modelId="{8219F965-AFBA-454A-A4BE-D396E6185483}" type="sibTrans" cxnId="{55ED5D73-63AD-447C-8805-406001DD7CEA}">
      <dgm:prSet/>
      <dgm:spPr/>
      <dgm:t>
        <a:bodyPr/>
        <a:lstStyle/>
        <a:p>
          <a:endParaRPr lang="en-US"/>
        </a:p>
      </dgm:t>
    </dgm:pt>
    <dgm:pt modelId="{204B858C-7447-4645-A0D4-C6002B1254EF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Focus on </a:t>
          </a:r>
          <a:r>
            <a:rPr lang="en-GB" b="1"/>
            <a:t>selected risks that the situation suggested they changed </a:t>
          </a:r>
          <a:r>
            <a:rPr lang="en-GB"/>
            <a:t>and/or</a:t>
          </a:r>
          <a:endParaRPr lang="en-US"/>
        </a:p>
      </dgm:t>
    </dgm:pt>
    <dgm:pt modelId="{3C7EDAE7-118F-475D-8F53-D505C012DBAA}" type="parTrans" cxnId="{871DF529-0C2A-439E-9952-E7AD2BED82C3}">
      <dgm:prSet/>
      <dgm:spPr/>
      <dgm:t>
        <a:bodyPr/>
        <a:lstStyle/>
        <a:p>
          <a:endParaRPr lang="en-US"/>
        </a:p>
      </dgm:t>
    </dgm:pt>
    <dgm:pt modelId="{44CC0348-CF9B-46F5-8799-2EE5B340217E}" type="sibTrans" cxnId="{871DF529-0C2A-439E-9952-E7AD2BED82C3}">
      <dgm:prSet/>
      <dgm:spPr/>
      <dgm:t>
        <a:bodyPr/>
        <a:lstStyle/>
        <a:p>
          <a:endParaRPr lang="en-US"/>
        </a:p>
      </dgm:t>
    </dgm:pt>
    <dgm:pt modelId="{28A69D56-830F-4A26-8AA2-15E5833C1E7F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Focus on situation of </a:t>
          </a:r>
          <a:r>
            <a:rPr lang="en-GB" b="1" dirty="0"/>
            <a:t>specific groups </a:t>
          </a:r>
          <a:r>
            <a:rPr lang="en-GB" dirty="0"/>
            <a:t>if changed drastically (Policies, IDPs influx, returns, etc..</a:t>
          </a:r>
          <a:endParaRPr lang="en-US" dirty="0"/>
        </a:p>
      </dgm:t>
    </dgm:pt>
    <dgm:pt modelId="{A625F9DD-7F62-49EA-A88A-C944828B3928}" type="parTrans" cxnId="{84465575-60C6-4987-B260-72997ABF2579}">
      <dgm:prSet/>
      <dgm:spPr/>
      <dgm:t>
        <a:bodyPr/>
        <a:lstStyle/>
        <a:p>
          <a:endParaRPr lang="en-US"/>
        </a:p>
      </dgm:t>
    </dgm:pt>
    <dgm:pt modelId="{F2C66478-5C21-4806-8717-4639A597FE4E}" type="sibTrans" cxnId="{84465575-60C6-4987-B260-72997ABF2579}">
      <dgm:prSet/>
      <dgm:spPr/>
      <dgm:t>
        <a:bodyPr/>
        <a:lstStyle/>
        <a:p>
          <a:endParaRPr lang="en-US"/>
        </a:p>
      </dgm:t>
    </dgm:pt>
    <dgm:pt modelId="{653A9B1D-FA99-4270-A847-4FBF3943B3E5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In all cases </a:t>
          </a:r>
          <a:r>
            <a:rPr lang="en-GB" b="1" dirty="0"/>
            <a:t>guarantee a minimum subnational consultation </a:t>
          </a:r>
          <a:r>
            <a:rPr lang="en-GB" b="0" dirty="0"/>
            <a:t>and </a:t>
          </a:r>
          <a:r>
            <a:rPr lang="en-GB" b="1" dirty="0"/>
            <a:t>some minimum evidence</a:t>
          </a:r>
          <a:r>
            <a:rPr lang="en-GB" dirty="0"/>
            <a:t>	</a:t>
          </a:r>
          <a:endParaRPr lang="en-US" dirty="0"/>
        </a:p>
      </dgm:t>
    </dgm:pt>
    <dgm:pt modelId="{949C1CFC-0D47-43B5-9F27-C8D44D8AD3CB}" type="parTrans" cxnId="{1997FCC9-5273-43C5-A41A-B308870FAA9B}">
      <dgm:prSet/>
      <dgm:spPr/>
      <dgm:t>
        <a:bodyPr/>
        <a:lstStyle/>
        <a:p>
          <a:endParaRPr lang="en-US"/>
        </a:p>
      </dgm:t>
    </dgm:pt>
    <dgm:pt modelId="{E726BDAB-25EB-4234-8A94-B95FD2873B49}" type="sibTrans" cxnId="{1997FCC9-5273-43C5-A41A-B308870FAA9B}">
      <dgm:prSet/>
      <dgm:spPr/>
      <dgm:t>
        <a:bodyPr/>
        <a:lstStyle/>
        <a:p>
          <a:endParaRPr lang="en-US"/>
        </a:p>
      </dgm:t>
    </dgm:pt>
    <dgm:pt modelId="{4E0ACA1E-A14A-42BD-857E-91027A3C5722}" type="pres">
      <dgm:prSet presAssocID="{AE657FC3-22A6-4144-B3D7-A7E29D2D7FF3}" presName="root" presStyleCnt="0">
        <dgm:presLayoutVars>
          <dgm:dir/>
          <dgm:resizeHandles val="exact"/>
        </dgm:presLayoutVars>
      </dgm:prSet>
      <dgm:spPr/>
    </dgm:pt>
    <dgm:pt modelId="{69178114-A4B6-4FA4-982B-2DE42807D7C0}" type="pres">
      <dgm:prSet presAssocID="{C71588F9-2B91-4E3F-A457-3FF12D8AE664}" presName="compNode" presStyleCnt="0"/>
      <dgm:spPr/>
    </dgm:pt>
    <dgm:pt modelId="{01CCE0D0-E240-4068-85DD-62D508B361C7}" type="pres">
      <dgm:prSet presAssocID="{C71588F9-2B91-4E3F-A457-3FF12D8AE664}" presName="bgRect" presStyleLbl="bgShp" presStyleIdx="0" presStyleCnt="6"/>
      <dgm:spPr>
        <a:solidFill>
          <a:schemeClr val="bg1"/>
        </a:solidFill>
        <a:ln>
          <a:solidFill>
            <a:schemeClr val="accent1"/>
          </a:solidFill>
        </a:ln>
      </dgm:spPr>
    </dgm:pt>
    <dgm:pt modelId="{DA777B27-D9BC-400A-87E5-4D439A4612A5}" type="pres">
      <dgm:prSet presAssocID="{C71588F9-2B91-4E3F-A457-3FF12D8AE664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eeting"/>
        </a:ext>
      </dgm:extLst>
    </dgm:pt>
    <dgm:pt modelId="{FC1F2507-8716-4F3C-B01D-54A26E29ED5E}" type="pres">
      <dgm:prSet presAssocID="{C71588F9-2B91-4E3F-A457-3FF12D8AE664}" presName="spaceRect" presStyleCnt="0"/>
      <dgm:spPr/>
    </dgm:pt>
    <dgm:pt modelId="{7B231CE1-13EC-484F-8E40-AB1A2D032302}" type="pres">
      <dgm:prSet presAssocID="{C71588F9-2B91-4E3F-A457-3FF12D8AE664}" presName="parTx" presStyleLbl="revTx" presStyleIdx="0" presStyleCnt="6">
        <dgm:presLayoutVars>
          <dgm:chMax val="0"/>
          <dgm:chPref val="0"/>
        </dgm:presLayoutVars>
      </dgm:prSet>
      <dgm:spPr/>
    </dgm:pt>
    <dgm:pt modelId="{A788CF61-F61A-4322-87EC-EE14FA1B5867}" type="pres">
      <dgm:prSet presAssocID="{A223CEF5-BFEF-4B89-AFC1-E84D79FE797C}" presName="sibTrans" presStyleCnt="0"/>
      <dgm:spPr/>
    </dgm:pt>
    <dgm:pt modelId="{837CF82B-4579-44C5-8A02-10CBC615EDDE}" type="pres">
      <dgm:prSet presAssocID="{0E38DF70-475E-4C7B-9566-BC34B3AFD658}" presName="compNode" presStyleCnt="0"/>
      <dgm:spPr/>
    </dgm:pt>
    <dgm:pt modelId="{810F0D31-DDAB-4E1B-BF4D-D6944AC9CA5D}" type="pres">
      <dgm:prSet presAssocID="{0E38DF70-475E-4C7B-9566-BC34B3AFD658}" presName="bgRect" presStyleLbl="bgShp" presStyleIdx="1" presStyleCnt="6"/>
      <dgm:spPr>
        <a:solidFill>
          <a:schemeClr val="bg1"/>
        </a:solidFill>
        <a:ln>
          <a:solidFill>
            <a:schemeClr val="accent1"/>
          </a:solidFill>
        </a:ln>
      </dgm:spPr>
    </dgm:pt>
    <dgm:pt modelId="{CDE4ABE4-3AB1-47E0-B6E7-2831B07FF227}" type="pres">
      <dgm:prSet presAssocID="{0E38DF70-475E-4C7B-9566-BC34B3AFD658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amburger Menu Icon with solid fill"/>
        </a:ext>
      </dgm:extLst>
    </dgm:pt>
    <dgm:pt modelId="{B3382FF8-D877-4B97-B0F0-3B7A425500B6}" type="pres">
      <dgm:prSet presAssocID="{0E38DF70-475E-4C7B-9566-BC34B3AFD658}" presName="spaceRect" presStyleCnt="0"/>
      <dgm:spPr/>
    </dgm:pt>
    <dgm:pt modelId="{D1AE1D42-0B7B-4BCF-9FAC-AF7D047D793B}" type="pres">
      <dgm:prSet presAssocID="{0E38DF70-475E-4C7B-9566-BC34B3AFD658}" presName="parTx" presStyleLbl="revTx" presStyleIdx="1" presStyleCnt="6">
        <dgm:presLayoutVars>
          <dgm:chMax val="0"/>
          <dgm:chPref val="0"/>
        </dgm:presLayoutVars>
      </dgm:prSet>
      <dgm:spPr/>
    </dgm:pt>
    <dgm:pt modelId="{CE5EAC96-65C7-4E58-9C5C-B85F875A7198}" type="pres">
      <dgm:prSet presAssocID="{A90BC3DE-23A2-452F-BBF9-A0DB4D561E14}" presName="sibTrans" presStyleCnt="0"/>
      <dgm:spPr/>
    </dgm:pt>
    <dgm:pt modelId="{9BE82C23-38D8-42BB-94B5-E265A1C17792}" type="pres">
      <dgm:prSet presAssocID="{F02728EA-15FA-401A-B8BE-8880AF185492}" presName="compNode" presStyleCnt="0"/>
      <dgm:spPr/>
    </dgm:pt>
    <dgm:pt modelId="{B3551BD2-DA6A-4CDE-85FC-57BCA138F545}" type="pres">
      <dgm:prSet presAssocID="{F02728EA-15FA-401A-B8BE-8880AF185492}" presName="bgRect" presStyleLbl="bgShp" presStyleIdx="2" presStyleCnt="6"/>
      <dgm:spPr>
        <a:solidFill>
          <a:schemeClr val="bg1"/>
        </a:solidFill>
        <a:ln>
          <a:solidFill>
            <a:schemeClr val="accent1"/>
          </a:solidFill>
        </a:ln>
      </dgm:spPr>
    </dgm:pt>
    <dgm:pt modelId="{49589E15-230D-4D94-ADB3-682375DE3EE1}" type="pres">
      <dgm:prSet presAssocID="{F02728EA-15FA-401A-B8BE-8880AF185492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agnifying glass"/>
        </a:ext>
      </dgm:extLst>
    </dgm:pt>
    <dgm:pt modelId="{CD647E64-6DD2-4D41-866D-EA69843D9688}" type="pres">
      <dgm:prSet presAssocID="{F02728EA-15FA-401A-B8BE-8880AF185492}" presName="spaceRect" presStyleCnt="0"/>
      <dgm:spPr/>
    </dgm:pt>
    <dgm:pt modelId="{F9ED221B-BE3F-4759-A371-0F38C07168D6}" type="pres">
      <dgm:prSet presAssocID="{F02728EA-15FA-401A-B8BE-8880AF185492}" presName="parTx" presStyleLbl="revTx" presStyleIdx="2" presStyleCnt="6">
        <dgm:presLayoutVars>
          <dgm:chMax val="0"/>
          <dgm:chPref val="0"/>
        </dgm:presLayoutVars>
      </dgm:prSet>
      <dgm:spPr/>
    </dgm:pt>
    <dgm:pt modelId="{81D4B120-A962-4BA2-A661-C30676C15073}" type="pres">
      <dgm:prSet presAssocID="{8219F965-AFBA-454A-A4BE-D396E6185483}" presName="sibTrans" presStyleCnt="0"/>
      <dgm:spPr/>
    </dgm:pt>
    <dgm:pt modelId="{34D3E302-8D65-443E-890F-0F07412882C2}" type="pres">
      <dgm:prSet presAssocID="{204B858C-7447-4645-A0D4-C6002B1254EF}" presName="compNode" presStyleCnt="0"/>
      <dgm:spPr/>
    </dgm:pt>
    <dgm:pt modelId="{D1A8E2EB-0BFC-4F9B-AE74-BB6344181C6F}" type="pres">
      <dgm:prSet presAssocID="{204B858C-7447-4645-A0D4-C6002B1254EF}" presName="bgRect" presStyleLbl="bgShp" presStyleIdx="3" presStyleCnt="6"/>
      <dgm:spPr>
        <a:solidFill>
          <a:schemeClr val="bg1"/>
        </a:solidFill>
        <a:ln>
          <a:solidFill>
            <a:schemeClr val="accent1"/>
          </a:solidFill>
        </a:ln>
      </dgm:spPr>
    </dgm:pt>
    <dgm:pt modelId="{70CC9FEE-5E9C-4EFB-8252-7801A970AB90}" type="pres">
      <dgm:prSet presAssocID="{204B858C-7447-4645-A0D4-C6002B1254EF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ullseye"/>
        </a:ext>
      </dgm:extLst>
    </dgm:pt>
    <dgm:pt modelId="{A9D53340-374B-461C-BBB2-AA9D8C51649B}" type="pres">
      <dgm:prSet presAssocID="{204B858C-7447-4645-A0D4-C6002B1254EF}" presName="spaceRect" presStyleCnt="0"/>
      <dgm:spPr/>
    </dgm:pt>
    <dgm:pt modelId="{A7A4CF75-5F9F-411B-9A5D-2F4725A49ABF}" type="pres">
      <dgm:prSet presAssocID="{204B858C-7447-4645-A0D4-C6002B1254EF}" presName="parTx" presStyleLbl="revTx" presStyleIdx="3" presStyleCnt="6">
        <dgm:presLayoutVars>
          <dgm:chMax val="0"/>
          <dgm:chPref val="0"/>
        </dgm:presLayoutVars>
      </dgm:prSet>
      <dgm:spPr/>
    </dgm:pt>
    <dgm:pt modelId="{C749B45C-5F9C-4634-BD26-AEB4F5ABA161}" type="pres">
      <dgm:prSet presAssocID="{44CC0348-CF9B-46F5-8799-2EE5B340217E}" presName="sibTrans" presStyleCnt="0"/>
      <dgm:spPr/>
    </dgm:pt>
    <dgm:pt modelId="{5A4A9025-CFAD-4EB6-A6B5-0A2DD9459742}" type="pres">
      <dgm:prSet presAssocID="{28A69D56-830F-4A26-8AA2-15E5833C1E7F}" presName="compNode" presStyleCnt="0"/>
      <dgm:spPr/>
    </dgm:pt>
    <dgm:pt modelId="{DE6F7368-4163-45F0-8666-C5BFE30DF15F}" type="pres">
      <dgm:prSet presAssocID="{28A69D56-830F-4A26-8AA2-15E5833C1E7F}" presName="bgRect" presStyleLbl="bgShp" presStyleIdx="4" presStyleCnt="6"/>
      <dgm:spPr>
        <a:solidFill>
          <a:schemeClr val="bg1"/>
        </a:solidFill>
        <a:ln>
          <a:solidFill>
            <a:schemeClr val="accent1"/>
          </a:solidFill>
        </a:ln>
      </dgm:spPr>
    </dgm:pt>
    <dgm:pt modelId="{7FD051F7-3875-4FD3-AA76-97B4BC27EB8E}" type="pres">
      <dgm:prSet presAssocID="{28A69D56-830F-4A26-8AA2-15E5833C1E7F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loud Computing"/>
        </a:ext>
      </dgm:extLst>
    </dgm:pt>
    <dgm:pt modelId="{908F6767-24A6-4823-8788-D3330121EECD}" type="pres">
      <dgm:prSet presAssocID="{28A69D56-830F-4A26-8AA2-15E5833C1E7F}" presName="spaceRect" presStyleCnt="0"/>
      <dgm:spPr/>
    </dgm:pt>
    <dgm:pt modelId="{ADEC6C3A-45B6-42E5-A2EA-80FCE379A634}" type="pres">
      <dgm:prSet presAssocID="{28A69D56-830F-4A26-8AA2-15E5833C1E7F}" presName="parTx" presStyleLbl="revTx" presStyleIdx="4" presStyleCnt="6">
        <dgm:presLayoutVars>
          <dgm:chMax val="0"/>
          <dgm:chPref val="0"/>
        </dgm:presLayoutVars>
      </dgm:prSet>
      <dgm:spPr/>
    </dgm:pt>
    <dgm:pt modelId="{56F64E23-B558-4DC5-9E61-827ED92D14A5}" type="pres">
      <dgm:prSet presAssocID="{F2C66478-5C21-4806-8717-4639A597FE4E}" presName="sibTrans" presStyleCnt="0"/>
      <dgm:spPr/>
    </dgm:pt>
    <dgm:pt modelId="{85EEEC66-33B7-47A6-8471-ED5D69815DD9}" type="pres">
      <dgm:prSet presAssocID="{653A9B1D-FA99-4270-A847-4FBF3943B3E5}" presName="compNode" presStyleCnt="0"/>
      <dgm:spPr/>
    </dgm:pt>
    <dgm:pt modelId="{E88158A9-3049-45AF-9594-AEBE3AB9920D}" type="pres">
      <dgm:prSet presAssocID="{653A9B1D-FA99-4270-A847-4FBF3943B3E5}" presName="bgRect" presStyleLbl="bgShp" presStyleIdx="5" presStyleCnt="6"/>
      <dgm:spPr>
        <a:solidFill>
          <a:schemeClr val="bg1"/>
        </a:solidFill>
        <a:ln>
          <a:solidFill>
            <a:schemeClr val="accent1"/>
          </a:solidFill>
        </a:ln>
      </dgm:spPr>
    </dgm:pt>
    <dgm:pt modelId="{3CF5D176-CB11-42AB-B66E-5F9379261B1F}" type="pres">
      <dgm:prSet presAssocID="{653A9B1D-FA99-4270-A847-4FBF3943B3E5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onnections with solid fill"/>
        </a:ext>
      </dgm:extLst>
    </dgm:pt>
    <dgm:pt modelId="{5FA1C4D9-FA7E-412F-A4FA-84E0A1EF5CE1}" type="pres">
      <dgm:prSet presAssocID="{653A9B1D-FA99-4270-A847-4FBF3943B3E5}" presName="spaceRect" presStyleCnt="0"/>
      <dgm:spPr/>
    </dgm:pt>
    <dgm:pt modelId="{D5C1F352-993B-4E2E-8C49-1E5DE408BF64}" type="pres">
      <dgm:prSet presAssocID="{653A9B1D-FA99-4270-A847-4FBF3943B3E5}" presName="parTx" presStyleLbl="revTx" presStyleIdx="5" presStyleCnt="6">
        <dgm:presLayoutVars>
          <dgm:chMax val="0"/>
          <dgm:chPref val="0"/>
        </dgm:presLayoutVars>
      </dgm:prSet>
      <dgm:spPr/>
    </dgm:pt>
  </dgm:ptLst>
  <dgm:cxnLst>
    <dgm:cxn modelId="{E7550B07-814B-45E3-B0B8-21735CA0BBC2}" type="presOf" srcId="{C71588F9-2B91-4E3F-A457-3FF12D8AE664}" destId="{7B231CE1-13EC-484F-8E40-AB1A2D032302}" srcOrd="0" destOrd="0" presId="urn:microsoft.com/office/officeart/2018/2/layout/IconVerticalSolidList"/>
    <dgm:cxn modelId="{01FC7F22-4F31-4F6A-9EBF-CCF65F4A6603}" type="presOf" srcId="{0E38DF70-475E-4C7B-9566-BC34B3AFD658}" destId="{D1AE1D42-0B7B-4BCF-9FAC-AF7D047D793B}" srcOrd="0" destOrd="0" presId="urn:microsoft.com/office/officeart/2018/2/layout/IconVerticalSolidList"/>
    <dgm:cxn modelId="{D0C8E325-0B63-4542-891F-A86FE6D7E3E3}" srcId="{AE657FC3-22A6-4144-B3D7-A7E29D2D7FF3}" destId="{0E38DF70-475E-4C7B-9566-BC34B3AFD658}" srcOrd="1" destOrd="0" parTransId="{4CF1AE82-F526-4816-AA36-50FF491A4E4F}" sibTransId="{A90BC3DE-23A2-452F-BBF9-A0DB4D561E14}"/>
    <dgm:cxn modelId="{871DF529-0C2A-439E-9952-E7AD2BED82C3}" srcId="{AE657FC3-22A6-4144-B3D7-A7E29D2D7FF3}" destId="{204B858C-7447-4645-A0D4-C6002B1254EF}" srcOrd="3" destOrd="0" parTransId="{3C7EDAE7-118F-475D-8F53-D505C012DBAA}" sibTransId="{44CC0348-CF9B-46F5-8799-2EE5B340217E}"/>
    <dgm:cxn modelId="{F3EF156F-D49B-4ABD-B0A1-4972BF8DAEAD}" type="presOf" srcId="{204B858C-7447-4645-A0D4-C6002B1254EF}" destId="{A7A4CF75-5F9F-411B-9A5D-2F4725A49ABF}" srcOrd="0" destOrd="0" presId="urn:microsoft.com/office/officeart/2018/2/layout/IconVerticalSolidList"/>
    <dgm:cxn modelId="{CF652373-5E90-456F-B197-0C39049097D8}" type="presOf" srcId="{28A69D56-830F-4A26-8AA2-15E5833C1E7F}" destId="{ADEC6C3A-45B6-42E5-A2EA-80FCE379A634}" srcOrd="0" destOrd="0" presId="urn:microsoft.com/office/officeart/2018/2/layout/IconVerticalSolidList"/>
    <dgm:cxn modelId="{55ED5D73-63AD-447C-8805-406001DD7CEA}" srcId="{AE657FC3-22A6-4144-B3D7-A7E29D2D7FF3}" destId="{F02728EA-15FA-401A-B8BE-8880AF185492}" srcOrd="2" destOrd="0" parTransId="{D746D728-743B-468F-92E8-8A791E923D07}" sibTransId="{8219F965-AFBA-454A-A4BE-D396E6185483}"/>
    <dgm:cxn modelId="{A51EE573-CCE0-4EE4-8A73-8F24012446EE}" type="presOf" srcId="{F02728EA-15FA-401A-B8BE-8880AF185492}" destId="{F9ED221B-BE3F-4759-A371-0F38C07168D6}" srcOrd="0" destOrd="0" presId="urn:microsoft.com/office/officeart/2018/2/layout/IconVerticalSolidList"/>
    <dgm:cxn modelId="{84465575-60C6-4987-B260-72997ABF2579}" srcId="{AE657FC3-22A6-4144-B3D7-A7E29D2D7FF3}" destId="{28A69D56-830F-4A26-8AA2-15E5833C1E7F}" srcOrd="4" destOrd="0" parTransId="{A625F9DD-7F62-49EA-A88A-C944828B3928}" sibTransId="{F2C66478-5C21-4806-8717-4639A597FE4E}"/>
    <dgm:cxn modelId="{CE62AC8C-ABD8-4801-906B-3B7A0E98FE49}" type="presOf" srcId="{AE657FC3-22A6-4144-B3D7-A7E29D2D7FF3}" destId="{4E0ACA1E-A14A-42BD-857E-91027A3C5722}" srcOrd="0" destOrd="0" presId="urn:microsoft.com/office/officeart/2018/2/layout/IconVerticalSolidList"/>
    <dgm:cxn modelId="{B737A9BD-2839-4799-BB10-9C5FC61F8D3D}" type="presOf" srcId="{653A9B1D-FA99-4270-A847-4FBF3943B3E5}" destId="{D5C1F352-993B-4E2E-8C49-1E5DE408BF64}" srcOrd="0" destOrd="0" presId="urn:microsoft.com/office/officeart/2018/2/layout/IconVerticalSolidList"/>
    <dgm:cxn modelId="{1997FCC9-5273-43C5-A41A-B308870FAA9B}" srcId="{AE657FC3-22A6-4144-B3D7-A7E29D2D7FF3}" destId="{653A9B1D-FA99-4270-A847-4FBF3943B3E5}" srcOrd="5" destOrd="0" parTransId="{949C1CFC-0D47-43B5-9F27-C8D44D8AD3CB}" sibTransId="{E726BDAB-25EB-4234-8A94-B95FD2873B49}"/>
    <dgm:cxn modelId="{6ED655FC-235F-4A30-AC8B-CB19BE47F3DA}" srcId="{AE657FC3-22A6-4144-B3D7-A7E29D2D7FF3}" destId="{C71588F9-2B91-4E3F-A457-3FF12D8AE664}" srcOrd="0" destOrd="0" parTransId="{9223EB53-EE40-4F00-A5B1-1436341DFA5F}" sibTransId="{A223CEF5-BFEF-4B89-AFC1-E84D79FE797C}"/>
    <dgm:cxn modelId="{C023EADC-A99C-4123-A411-2CB336005517}" type="presParOf" srcId="{4E0ACA1E-A14A-42BD-857E-91027A3C5722}" destId="{69178114-A4B6-4FA4-982B-2DE42807D7C0}" srcOrd="0" destOrd="0" presId="urn:microsoft.com/office/officeart/2018/2/layout/IconVerticalSolidList"/>
    <dgm:cxn modelId="{93CD92CC-2A40-48CC-A88C-5E84680ABC99}" type="presParOf" srcId="{69178114-A4B6-4FA4-982B-2DE42807D7C0}" destId="{01CCE0D0-E240-4068-85DD-62D508B361C7}" srcOrd="0" destOrd="0" presId="urn:microsoft.com/office/officeart/2018/2/layout/IconVerticalSolidList"/>
    <dgm:cxn modelId="{8DCBCE03-27E6-4F10-B3A8-6C78CA376A23}" type="presParOf" srcId="{69178114-A4B6-4FA4-982B-2DE42807D7C0}" destId="{DA777B27-D9BC-400A-87E5-4D439A4612A5}" srcOrd="1" destOrd="0" presId="urn:microsoft.com/office/officeart/2018/2/layout/IconVerticalSolidList"/>
    <dgm:cxn modelId="{224F7181-EFA5-4EC5-A503-A63F7B9CB2F2}" type="presParOf" srcId="{69178114-A4B6-4FA4-982B-2DE42807D7C0}" destId="{FC1F2507-8716-4F3C-B01D-54A26E29ED5E}" srcOrd="2" destOrd="0" presId="urn:microsoft.com/office/officeart/2018/2/layout/IconVerticalSolidList"/>
    <dgm:cxn modelId="{956485AD-53C5-4267-AC6D-44B49229A1C7}" type="presParOf" srcId="{69178114-A4B6-4FA4-982B-2DE42807D7C0}" destId="{7B231CE1-13EC-484F-8E40-AB1A2D032302}" srcOrd="3" destOrd="0" presId="urn:microsoft.com/office/officeart/2018/2/layout/IconVerticalSolidList"/>
    <dgm:cxn modelId="{86F50BD2-C801-4492-8764-3AD8F33F258C}" type="presParOf" srcId="{4E0ACA1E-A14A-42BD-857E-91027A3C5722}" destId="{A788CF61-F61A-4322-87EC-EE14FA1B5867}" srcOrd="1" destOrd="0" presId="urn:microsoft.com/office/officeart/2018/2/layout/IconVerticalSolidList"/>
    <dgm:cxn modelId="{C9B2659E-D604-4556-BD83-6CB8086FD9C1}" type="presParOf" srcId="{4E0ACA1E-A14A-42BD-857E-91027A3C5722}" destId="{837CF82B-4579-44C5-8A02-10CBC615EDDE}" srcOrd="2" destOrd="0" presId="urn:microsoft.com/office/officeart/2018/2/layout/IconVerticalSolidList"/>
    <dgm:cxn modelId="{B723E4F0-999A-4394-9857-1F27906D4D6D}" type="presParOf" srcId="{837CF82B-4579-44C5-8A02-10CBC615EDDE}" destId="{810F0D31-DDAB-4E1B-BF4D-D6944AC9CA5D}" srcOrd="0" destOrd="0" presId="urn:microsoft.com/office/officeart/2018/2/layout/IconVerticalSolidList"/>
    <dgm:cxn modelId="{531047C0-157D-4E95-AA7B-831E176BE768}" type="presParOf" srcId="{837CF82B-4579-44C5-8A02-10CBC615EDDE}" destId="{CDE4ABE4-3AB1-47E0-B6E7-2831B07FF227}" srcOrd="1" destOrd="0" presId="urn:microsoft.com/office/officeart/2018/2/layout/IconVerticalSolidList"/>
    <dgm:cxn modelId="{C4BA57C0-2268-42EC-9346-C7B37AFC8D3C}" type="presParOf" srcId="{837CF82B-4579-44C5-8A02-10CBC615EDDE}" destId="{B3382FF8-D877-4B97-B0F0-3B7A425500B6}" srcOrd="2" destOrd="0" presId="urn:microsoft.com/office/officeart/2018/2/layout/IconVerticalSolidList"/>
    <dgm:cxn modelId="{49995030-EB4B-41BC-A2DF-FFDD9200DE90}" type="presParOf" srcId="{837CF82B-4579-44C5-8A02-10CBC615EDDE}" destId="{D1AE1D42-0B7B-4BCF-9FAC-AF7D047D793B}" srcOrd="3" destOrd="0" presId="urn:microsoft.com/office/officeart/2018/2/layout/IconVerticalSolidList"/>
    <dgm:cxn modelId="{63AE8ACD-CC4B-42E5-8907-914A1C32300C}" type="presParOf" srcId="{4E0ACA1E-A14A-42BD-857E-91027A3C5722}" destId="{CE5EAC96-65C7-4E58-9C5C-B85F875A7198}" srcOrd="3" destOrd="0" presId="urn:microsoft.com/office/officeart/2018/2/layout/IconVerticalSolidList"/>
    <dgm:cxn modelId="{2E464478-F5B4-4174-AED0-2790DD56C381}" type="presParOf" srcId="{4E0ACA1E-A14A-42BD-857E-91027A3C5722}" destId="{9BE82C23-38D8-42BB-94B5-E265A1C17792}" srcOrd="4" destOrd="0" presId="urn:microsoft.com/office/officeart/2018/2/layout/IconVerticalSolidList"/>
    <dgm:cxn modelId="{BFAED4B7-9984-45A9-8948-8D94E1345040}" type="presParOf" srcId="{9BE82C23-38D8-42BB-94B5-E265A1C17792}" destId="{B3551BD2-DA6A-4CDE-85FC-57BCA138F545}" srcOrd="0" destOrd="0" presId="urn:microsoft.com/office/officeart/2018/2/layout/IconVerticalSolidList"/>
    <dgm:cxn modelId="{5ADB9E81-67CD-439F-B93E-283970B860DD}" type="presParOf" srcId="{9BE82C23-38D8-42BB-94B5-E265A1C17792}" destId="{49589E15-230D-4D94-ADB3-682375DE3EE1}" srcOrd="1" destOrd="0" presId="urn:microsoft.com/office/officeart/2018/2/layout/IconVerticalSolidList"/>
    <dgm:cxn modelId="{866200F7-C8C5-441C-95AD-3B171A2812DA}" type="presParOf" srcId="{9BE82C23-38D8-42BB-94B5-E265A1C17792}" destId="{CD647E64-6DD2-4D41-866D-EA69843D9688}" srcOrd="2" destOrd="0" presId="urn:microsoft.com/office/officeart/2018/2/layout/IconVerticalSolidList"/>
    <dgm:cxn modelId="{4845B11F-D2D1-410B-8180-5A97265800BA}" type="presParOf" srcId="{9BE82C23-38D8-42BB-94B5-E265A1C17792}" destId="{F9ED221B-BE3F-4759-A371-0F38C07168D6}" srcOrd="3" destOrd="0" presId="urn:microsoft.com/office/officeart/2018/2/layout/IconVerticalSolidList"/>
    <dgm:cxn modelId="{BBEAA760-62D1-4492-9EE4-41D5C9C69548}" type="presParOf" srcId="{4E0ACA1E-A14A-42BD-857E-91027A3C5722}" destId="{81D4B120-A962-4BA2-A661-C30676C15073}" srcOrd="5" destOrd="0" presId="urn:microsoft.com/office/officeart/2018/2/layout/IconVerticalSolidList"/>
    <dgm:cxn modelId="{AE8AD107-B209-46C6-98BE-7520E36B51A5}" type="presParOf" srcId="{4E0ACA1E-A14A-42BD-857E-91027A3C5722}" destId="{34D3E302-8D65-443E-890F-0F07412882C2}" srcOrd="6" destOrd="0" presId="urn:microsoft.com/office/officeart/2018/2/layout/IconVerticalSolidList"/>
    <dgm:cxn modelId="{58C3DEA3-FA46-4CE0-83ED-A1D18CA8B652}" type="presParOf" srcId="{34D3E302-8D65-443E-890F-0F07412882C2}" destId="{D1A8E2EB-0BFC-4F9B-AE74-BB6344181C6F}" srcOrd="0" destOrd="0" presId="urn:microsoft.com/office/officeart/2018/2/layout/IconVerticalSolidList"/>
    <dgm:cxn modelId="{9D8E5FEF-1F42-4ADB-AB8A-F6760EA4CB5B}" type="presParOf" srcId="{34D3E302-8D65-443E-890F-0F07412882C2}" destId="{70CC9FEE-5E9C-4EFB-8252-7801A970AB90}" srcOrd="1" destOrd="0" presId="urn:microsoft.com/office/officeart/2018/2/layout/IconVerticalSolidList"/>
    <dgm:cxn modelId="{89CBC30D-FFA5-45A2-A0DC-E392E97E6CF1}" type="presParOf" srcId="{34D3E302-8D65-443E-890F-0F07412882C2}" destId="{A9D53340-374B-461C-BBB2-AA9D8C51649B}" srcOrd="2" destOrd="0" presId="urn:microsoft.com/office/officeart/2018/2/layout/IconVerticalSolidList"/>
    <dgm:cxn modelId="{179F8D45-21F0-4A58-B4CA-DCBC031FE4A1}" type="presParOf" srcId="{34D3E302-8D65-443E-890F-0F07412882C2}" destId="{A7A4CF75-5F9F-411B-9A5D-2F4725A49ABF}" srcOrd="3" destOrd="0" presId="urn:microsoft.com/office/officeart/2018/2/layout/IconVerticalSolidList"/>
    <dgm:cxn modelId="{3195DB36-F207-402A-865F-2AC6CBBD203F}" type="presParOf" srcId="{4E0ACA1E-A14A-42BD-857E-91027A3C5722}" destId="{C749B45C-5F9C-4634-BD26-AEB4F5ABA161}" srcOrd="7" destOrd="0" presId="urn:microsoft.com/office/officeart/2018/2/layout/IconVerticalSolidList"/>
    <dgm:cxn modelId="{FD7F3AA8-6C26-4418-A04B-A16B0C272B2B}" type="presParOf" srcId="{4E0ACA1E-A14A-42BD-857E-91027A3C5722}" destId="{5A4A9025-CFAD-4EB6-A6B5-0A2DD9459742}" srcOrd="8" destOrd="0" presId="urn:microsoft.com/office/officeart/2018/2/layout/IconVerticalSolidList"/>
    <dgm:cxn modelId="{05E4020D-7954-4E80-A288-CF4BEE6EEE1A}" type="presParOf" srcId="{5A4A9025-CFAD-4EB6-A6B5-0A2DD9459742}" destId="{DE6F7368-4163-45F0-8666-C5BFE30DF15F}" srcOrd="0" destOrd="0" presId="urn:microsoft.com/office/officeart/2018/2/layout/IconVerticalSolidList"/>
    <dgm:cxn modelId="{49D609F2-8589-410F-91EC-9B36A79727E2}" type="presParOf" srcId="{5A4A9025-CFAD-4EB6-A6B5-0A2DD9459742}" destId="{7FD051F7-3875-4FD3-AA76-97B4BC27EB8E}" srcOrd="1" destOrd="0" presId="urn:microsoft.com/office/officeart/2018/2/layout/IconVerticalSolidList"/>
    <dgm:cxn modelId="{D194C047-B4E5-474A-845B-1BCEEDB23402}" type="presParOf" srcId="{5A4A9025-CFAD-4EB6-A6B5-0A2DD9459742}" destId="{908F6767-24A6-4823-8788-D3330121EECD}" srcOrd="2" destOrd="0" presId="urn:microsoft.com/office/officeart/2018/2/layout/IconVerticalSolidList"/>
    <dgm:cxn modelId="{C5AE70AE-1244-44A0-8317-EB1B04CD47D8}" type="presParOf" srcId="{5A4A9025-CFAD-4EB6-A6B5-0A2DD9459742}" destId="{ADEC6C3A-45B6-42E5-A2EA-80FCE379A634}" srcOrd="3" destOrd="0" presId="urn:microsoft.com/office/officeart/2018/2/layout/IconVerticalSolidList"/>
    <dgm:cxn modelId="{3E55BFA2-B267-4212-B8EE-85ED2111943A}" type="presParOf" srcId="{4E0ACA1E-A14A-42BD-857E-91027A3C5722}" destId="{56F64E23-B558-4DC5-9E61-827ED92D14A5}" srcOrd="9" destOrd="0" presId="urn:microsoft.com/office/officeart/2018/2/layout/IconVerticalSolidList"/>
    <dgm:cxn modelId="{9EDBDF64-5C29-4260-A735-B51B37A2A7BE}" type="presParOf" srcId="{4E0ACA1E-A14A-42BD-857E-91027A3C5722}" destId="{85EEEC66-33B7-47A6-8471-ED5D69815DD9}" srcOrd="10" destOrd="0" presId="urn:microsoft.com/office/officeart/2018/2/layout/IconVerticalSolidList"/>
    <dgm:cxn modelId="{FD260792-55D1-4393-AF1A-397A5EF94832}" type="presParOf" srcId="{85EEEC66-33B7-47A6-8471-ED5D69815DD9}" destId="{E88158A9-3049-45AF-9594-AEBE3AB9920D}" srcOrd="0" destOrd="0" presId="urn:microsoft.com/office/officeart/2018/2/layout/IconVerticalSolidList"/>
    <dgm:cxn modelId="{7E648A38-A1CB-493C-A01C-AF295432ED2C}" type="presParOf" srcId="{85EEEC66-33B7-47A6-8471-ED5D69815DD9}" destId="{3CF5D176-CB11-42AB-B66E-5F9379261B1F}" srcOrd="1" destOrd="0" presId="urn:microsoft.com/office/officeart/2018/2/layout/IconVerticalSolidList"/>
    <dgm:cxn modelId="{07F8BD20-0E12-4520-A17C-AC2B8CE1341E}" type="presParOf" srcId="{85EEEC66-33B7-47A6-8471-ED5D69815DD9}" destId="{5FA1C4D9-FA7E-412F-A4FA-84E0A1EF5CE1}" srcOrd="2" destOrd="0" presId="urn:microsoft.com/office/officeart/2018/2/layout/IconVerticalSolidList"/>
    <dgm:cxn modelId="{735B3D34-7CB7-4211-B8FF-38B155D06578}" type="presParOf" srcId="{85EEEC66-33B7-47A6-8471-ED5D69815DD9}" destId="{D5C1F352-993B-4E2E-8C49-1E5DE408BF64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F1DF771-F8B9-4817-8A8F-9B0750B70FCC}" type="doc">
      <dgm:prSet loTypeId="urn:microsoft.com/office/officeart/2009/layout/CirclePictureHierarchy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5F2ECBA9-71D0-4518-B3E3-34EA0D1A874F}">
      <dgm:prSet phldrT="[Text]" custT="1"/>
      <dgm:spPr/>
      <dgm:t>
        <a:bodyPr/>
        <a:lstStyle/>
        <a:p>
          <a:pPr algn="ctr"/>
          <a:r>
            <a:rPr lang="en-GB" sz="16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Did you carry out a protection risk severity assessment in Q3/Q4 of 2025</a:t>
          </a:r>
        </a:p>
      </dgm:t>
    </dgm:pt>
    <dgm:pt modelId="{054C5EB2-74EF-48AB-88D2-2F9D13E90693}" type="parTrans" cxnId="{45EA3514-E916-49CC-A001-602CC907AA2B}">
      <dgm:prSet/>
      <dgm:spPr/>
      <dgm:t>
        <a:bodyPr/>
        <a:lstStyle/>
        <a:p>
          <a:endParaRPr lang="en-GB" sz="400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08D4F7A1-81FA-468D-A2DD-803F48CCED84}" type="sibTrans" cxnId="{45EA3514-E916-49CC-A001-602CC907AA2B}">
      <dgm:prSet/>
      <dgm:spPr/>
      <dgm:t>
        <a:bodyPr/>
        <a:lstStyle/>
        <a:p>
          <a:endParaRPr lang="en-GB" sz="400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6D3A823A-3D24-4031-B0D6-21180C3CC2C1}" type="asst">
      <dgm:prSet phldrT="[Text]" custT="1"/>
      <dgm:spPr/>
      <dgm:t>
        <a:bodyPr/>
        <a:lstStyle/>
        <a:p>
          <a:r>
            <a:rPr lang="en-GB" sz="16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YES</a:t>
          </a:r>
        </a:p>
      </dgm:t>
    </dgm:pt>
    <dgm:pt modelId="{3011DAD2-EB43-473B-AE23-407CEC0E59E1}" type="parTrans" cxnId="{8AD22C80-8EAB-4EAC-8656-6D9FEA561C6D}">
      <dgm:prSet/>
      <dgm:spPr/>
      <dgm:t>
        <a:bodyPr/>
        <a:lstStyle/>
        <a:p>
          <a:endParaRPr lang="en-GB" sz="400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E8C116D6-F736-4BFA-A1E3-4A875305B1E6}" type="sibTrans" cxnId="{8AD22C80-8EAB-4EAC-8656-6D9FEA561C6D}">
      <dgm:prSet/>
      <dgm:spPr/>
      <dgm:t>
        <a:bodyPr/>
        <a:lstStyle/>
        <a:p>
          <a:endParaRPr lang="en-GB" sz="400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08AC1F2B-3C21-412D-9573-17409A15DC9C}" type="asst">
      <dgm:prSet phldrT="[Text]" custT="1"/>
      <dgm:spPr/>
      <dgm:t>
        <a:bodyPr/>
        <a:lstStyle/>
        <a:p>
          <a:r>
            <a:rPr lang="en-GB" sz="16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NO</a:t>
          </a:r>
        </a:p>
      </dgm:t>
    </dgm:pt>
    <dgm:pt modelId="{ADE99543-68C2-4698-B5AF-763AE3456AA0}" type="parTrans" cxnId="{E5344AC3-29D0-48D7-B9CF-3B43960A7CE8}">
      <dgm:prSet/>
      <dgm:spPr/>
      <dgm:t>
        <a:bodyPr/>
        <a:lstStyle/>
        <a:p>
          <a:endParaRPr lang="en-GB" sz="400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5A0E21EF-3ECA-4479-BC79-1AF21A32D6B8}" type="sibTrans" cxnId="{E5344AC3-29D0-48D7-B9CF-3B43960A7CE8}">
      <dgm:prSet/>
      <dgm:spPr/>
      <dgm:t>
        <a:bodyPr/>
        <a:lstStyle/>
        <a:p>
          <a:endParaRPr lang="en-GB" sz="400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0F555203-5D93-47EF-8E12-88B3502871DC}" type="asst">
      <dgm:prSet phldrT="[Text]" custT="1"/>
      <dgm:spPr/>
      <dgm:t>
        <a:bodyPr/>
        <a:lstStyle/>
        <a:p>
          <a:r>
            <a:rPr lang="en-GB" sz="16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Can you organize subnational consultation on risk assessment?</a:t>
          </a:r>
        </a:p>
      </dgm:t>
    </dgm:pt>
    <dgm:pt modelId="{DC89E286-B966-4D16-BAF9-219ACA2BCED6}" type="parTrans" cxnId="{6D1E4494-A4B4-466C-A9B8-32919E1A2E25}">
      <dgm:prSet/>
      <dgm:spPr/>
      <dgm:t>
        <a:bodyPr/>
        <a:lstStyle/>
        <a:p>
          <a:endParaRPr lang="en-GB" sz="400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0702FF5C-F5A6-4315-8868-3ECE957B9E66}" type="sibTrans" cxnId="{6D1E4494-A4B4-466C-A9B8-32919E1A2E25}">
      <dgm:prSet/>
      <dgm:spPr/>
      <dgm:t>
        <a:bodyPr/>
        <a:lstStyle/>
        <a:p>
          <a:endParaRPr lang="en-GB" sz="400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D8397C58-DD61-47FF-85C8-1683AF4E25C8}" type="asst">
      <dgm:prSet phldrT="[Text]" custT="1"/>
      <dgm:spPr/>
      <dgm:t>
        <a:bodyPr/>
        <a:lstStyle/>
        <a:p>
          <a:r>
            <a:rPr lang="en-GB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YES</a:t>
          </a:r>
        </a:p>
      </dgm:t>
    </dgm:pt>
    <dgm:pt modelId="{B520239A-85D9-46B5-9E76-FB291DFDAB6A}" type="parTrans" cxnId="{547A57AD-2189-4E6F-B4BB-7535E3A86782}">
      <dgm:prSet/>
      <dgm:spPr/>
      <dgm:t>
        <a:bodyPr/>
        <a:lstStyle/>
        <a:p>
          <a:endParaRPr lang="en-GB" sz="400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A3B947F5-42B0-435C-BCD5-8FC087F68BF5}" type="sibTrans" cxnId="{547A57AD-2189-4E6F-B4BB-7535E3A86782}">
      <dgm:prSet/>
      <dgm:spPr/>
      <dgm:t>
        <a:bodyPr/>
        <a:lstStyle/>
        <a:p>
          <a:endParaRPr lang="en-GB" sz="400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83C341F8-614B-4961-8110-79A62A1900E2}" type="asst">
      <dgm:prSet phldrT="[Text]" custT="1"/>
      <dgm:spPr/>
      <dgm:t>
        <a:bodyPr/>
        <a:lstStyle/>
        <a:p>
          <a:r>
            <a:rPr lang="en-GB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NO</a:t>
          </a:r>
        </a:p>
      </dgm:t>
    </dgm:pt>
    <dgm:pt modelId="{CF59D9EF-DC53-477F-BC0A-AA70EC063ECC}" type="parTrans" cxnId="{9D74D26E-1098-4587-9DC4-5D5ADE7F663E}">
      <dgm:prSet/>
      <dgm:spPr/>
      <dgm:t>
        <a:bodyPr/>
        <a:lstStyle/>
        <a:p>
          <a:endParaRPr lang="en-GB" sz="400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D8CB9192-B798-413D-9661-12EBDAAD2D3E}" type="sibTrans" cxnId="{9D74D26E-1098-4587-9DC4-5D5ADE7F663E}">
      <dgm:prSet/>
      <dgm:spPr/>
      <dgm:t>
        <a:bodyPr/>
        <a:lstStyle/>
        <a:p>
          <a:endParaRPr lang="en-GB" sz="400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57D24097-4302-4965-B418-A76AE74723BC}" type="asst">
      <dgm:prSet phldrT="[Text]" custT="1"/>
      <dgm:spPr/>
      <dgm:t>
        <a:bodyPr/>
        <a:lstStyle/>
        <a:p>
          <a:r>
            <a:rPr lang="en-GB" sz="16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Do you already make reference to the 15 protection risks for analysis and advocacy?</a:t>
          </a:r>
        </a:p>
      </dgm:t>
    </dgm:pt>
    <dgm:pt modelId="{FB47E6E0-78EC-47D4-8CB9-CD21F44FB717}" type="parTrans" cxnId="{D19DA9D3-C83A-4D7D-A532-B586D3716DE3}">
      <dgm:prSet/>
      <dgm:spPr/>
      <dgm:t>
        <a:bodyPr/>
        <a:lstStyle/>
        <a:p>
          <a:endParaRPr lang="en-GB" sz="400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C112CFE0-0AB6-48B5-B59C-7B63B44121A5}" type="sibTrans" cxnId="{D19DA9D3-C83A-4D7D-A532-B586D3716DE3}">
      <dgm:prSet/>
      <dgm:spPr/>
      <dgm:t>
        <a:bodyPr/>
        <a:lstStyle/>
        <a:p>
          <a:endParaRPr lang="en-GB" sz="400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DAAD3DDD-8446-4C76-A140-F8256250A55E}" type="asst">
      <dgm:prSet phldrT="[Text]" custT="1"/>
      <dgm:spPr/>
      <dgm:t>
        <a:bodyPr/>
        <a:lstStyle/>
        <a:p>
          <a:r>
            <a:rPr lang="en-GB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YES</a:t>
          </a:r>
        </a:p>
      </dgm:t>
    </dgm:pt>
    <dgm:pt modelId="{5D801434-7D21-43B1-964B-F718BEDAA57E}" type="parTrans" cxnId="{30009EFD-FDDA-4681-B148-568017DAF085}">
      <dgm:prSet/>
      <dgm:spPr/>
      <dgm:t>
        <a:bodyPr/>
        <a:lstStyle/>
        <a:p>
          <a:endParaRPr lang="en-GB" sz="400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F7EF988A-6455-4EFD-AD47-A8E02C5AF5C6}" type="sibTrans" cxnId="{30009EFD-FDDA-4681-B148-568017DAF085}">
      <dgm:prSet/>
      <dgm:spPr/>
      <dgm:t>
        <a:bodyPr/>
        <a:lstStyle/>
        <a:p>
          <a:endParaRPr lang="en-GB" sz="400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C63D85E5-E145-471B-AC6A-F1A7814B45C1}" type="asst">
      <dgm:prSet phldrT="[Text]" custT="1"/>
      <dgm:spPr/>
      <dgm:t>
        <a:bodyPr/>
        <a:lstStyle/>
        <a:p>
          <a:r>
            <a:rPr lang="en-GB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NO</a:t>
          </a:r>
        </a:p>
      </dgm:t>
    </dgm:pt>
    <dgm:pt modelId="{3B277697-B497-4A7E-AC63-0936B24C7F75}" type="parTrans" cxnId="{07000720-0D91-406F-B3E2-BF15728535B9}">
      <dgm:prSet/>
      <dgm:spPr/>
      <dgm:t>
        <a:bodyPr/>
        <a:lstStyle/>
        <a:p>
          <a:endParaRPr lang="en-GB" sz="400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EDFCE4B3-C27B-42A1-B4EB-88D773D65BE1}" type="sibTrans" cxnId="{07000720-0D91-406F-B3E2-BF15728535B9}">
      <dgm:prSet/>
      <dgm:spPr/>
      <dgm:t>
        <a:bodyPr/>
        <a:lstStyle/>
        <a:p>
          <a:endParaRPr lang="en-GB" sz="400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617A3C49-C003-4385-BA2B-02D4291C78E6}" type="pres">
      <dgm:prSet presAssocID="{6F1DF771-F8B9-4817-8A8F-9B0750B70FCC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94630FC8-1B26-4FF9-92E2-F7ED6CDFC5A4}" type="pres">
      <dgm:prSet presAssocID="{5F2ECBA9-71D0-4518-B3E3-34EA0D1A874F}" presName="hierRoot1" presStyleCnt="0"/>
      <dgm:spPr/>
    </dgm:pt>
    <dgm:pt modelId="{E5007759-0C20-45F2-893A-DB39357A2659}" type="pres">
      <dgm:prSet presAssocID="{5F2ECBA9-71D0-4518-B3E3-34EA0D1A874F}" presName="composite" presStyleCnt="0"/>
      <dgm:spPr/>
    </dgm:pt>
    <dgm:pt modelId="{6C94DDBE-BB87-41B4-BEF0-895E8B244773}" type="pres">
      <dgm:prSet presAssocID="{5F2ECBA9-71D0-4518-B3E3-34EA0D1A874F}" presName="image" presStyleLbl="node0" presStyleIdx="0" presStyleCnt="1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Abacus with solid fill"/>
        </a:ext>
      </dgm:extLst>
    </dgm:pt>
    <dgm:pt modelId="{55909484-D6CB-4FA2-B4F3-3BC7BBFD7F9F}" type="pres">
      <dgm:prSet presAssocID="{5F2ECBA9-71D0-4518-B3E3-34EA0D1A874F}" presName="text" presStyleLbl="revTx" presStyleIdx="0" presStyleCnt="9" custScaleX="312848" custLinFactNeighborX="97426" custLinFactNeighborY="795">
        <dgm:presLayoutVars>
          <dgm:chPref val="3"/>
        </dgm:presLayoutVars>
      </dgm:prSet>
      <dgm:spPr/>
    </dgm:pt>
    <dgm:pt modelId="{76DA4D0B-1FE2-4093-BCF6-55B62F602488}" type="pres">
      <dgm:prSet presAssocID="{5F2ECBA9-71D0-4518-B3E3-34EA0D1A874F}" presName="hierChild2" presStyleCnt="0"/>
      <dgm:spPr/>
    </dgm:pt>
    <dgm:pt modelId="{CB22BDCF-F37D-4455-B56D-9B3F21801493}" type="pres">
      <dgm:prSet presAssocID="{3011DAD2-EB43-473B-AE23-407CEC0E59E1}" presName="Name10" presStyleLbl="parChTrans1D2" presStyleIdx="0" presStyleCnt="2"/>
      <dgm:spPr/>
    </dgm:pt>
    <dgm:pt modelId="{CDA8A327-BDBB-49AD-A5E9-5EFF2E3D2160}" type="pres">
      <dgm:prSet presAssocID="{6D3A823A-3D24-4031-B0D6-21180C3CC2C1}" presName="hierRoot2" presStyleCnt="0"/>
      <dgm:spPr/>
    </dgm:pt>
    <dgm:pt modelId="{ACA77FA9-0F9E-44CF-A3ED-4ABC3201AF8E}" type="pres">
      <dgm:prSet presAssocID="{6D3A823A-3D24-4031-B0D6-21180C3CC2C1}" presName="composite2" presStyleCnt="0"/>
      <dgm:spPr/>
    </dgm:pt>
    <dgm:pt modelId="{38431D0F-8F96-4EA5-87F0-BF6263152828}" type="pres">
      <dgm:prSet presAssocID="{6D3A823A-3D24-4031-B0D6-21180C3CC2C1}" presName="image2" presStyleLbl="asst1" presStyleIdx="0" presStyleCnt="8" custScaleX="71356" custScaleY="71356" custLinFactNeighborX="7077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adge Tick1 with solid fill"/>
        </a:ext>
      </dgm:extLst>
    </dgm:pt>
    <dgm:pt modelId="{AD1CE9D4-1DBC-4934-85C6-442BC002DF21}" type="pres">
      <dgm:prSet presAssocID="{6D3A823A-3D24-4031-B0D6-21180C3CC2C1}" presName="text2" presStyleLbl="revTx" presStyleIdx="1" presStyleCnt="9">
        <dgm:presLayoutVars>
          <dgm:chPref val="3"/>
        </dgm:presLayoutVars>
      </dgm:prSet>
      <dgm:spPr/>
    </dgm:pt>
    <dgm:pt modelId="{A24A7134-78FC-4B4D-94E5-C9D217FBFA5E}" type="pres">
      <dgm:prSet presAssocID="{6D3A823A-3D24-4031-B0D6-21180C3CC2C1}" presName="hierChild3" presStyleCnt="0"/>
      <dgm:spPr/>
    </dgm:pt>
    <dgm:pt modelId="{7E6856A5-884B-407C-8D1A-59696CAB7B07}" type="pres">
      <dgm:prSet presAssocID="{DC89E286-B966-4D16-BAF9-219ACA2BCED6}" presName="Name17" presStyleLbl="parChTrans1D3" presStyleIdx="0" presStyleCnt="2"/>
      <dgm:spPr/>
    </dgm:pt>
    <dgm:pt modelId="{81420C5C-2548-4E43-BE7B-3B7364DC12DB}" type="pres">
      <dgm:prSet presAssocID="{0F555203-5D93-47EF-8E12-88B3502871DC}" presName="hierRoot3" presStyleCnt="0"/>
      <dgm:spPr/>
    </dgm:pt>
    <dgm:pt modelId="{29AD15CE-353D-4F96-9255-8D4EE5665751}" type="pres">
      <dgm:prSet presAssocID="{0F555203-5D93-47EF-8E12-88B3502871DC}" presName="composite3" presStyleCnt="0"/>
      <dgm:spPr/>
    </dgm:pt>
    <dgm:pt modelId="{495EF4F9-D024-4A98-A079-EAFB55FAC141}" type="pres">
      <dgm:prSet presAssocID="{0F555203-5D93-47EF-8E12-88B3502871DC}" presName="image3" presStyleLbl="asst1" presStyleIdx="1" presStyleCnt="8" custLinFactNeighborX="43008" custLinFactNeighborY="2722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Group brainstorm with solid fill"/>
        </a:ext>
      </dgm:extLst>
    </dgm:pt>
    <dgm:pt modelId="{F4B7AA3A-DBDC-4CAB-B1D9-8133C79EF7B7}" type="pres">
      <dgm:prSet presAssocID="{0F555203-5D93-47EF-8E12-88B3502871DC}" presName="text3" presStyleLbl="revTx" presStyleIdx="2" presStyleCnt="9" custScaleX="217082" custLinFactNeighborX="86015" custLinFactNeighborY="9255">
        <dgm:presLayoutVars>
          <dgm:chPref val="3"/>
        </dgm:presLayoutVars>
      </dgm:prSet>
      <dgm:spPr/>
    </dgm:pt>
    <dgm:pt modelId="{940BCF65-8C07-4BB6-A619-35EC5F5EAE5C}" type="pres">
      <dgm:prSet presAssocID="{0F555203-5D93-47EF-8E12-88B3502871DC}" presName="hierChild4" presStyleCnt="0"/>
      <dgm:spPr/>
    </dgm:pt>
    <dgm:pt modelId="{B8CE0349-7F89-428E-9171-E5A4DBAE38E1}" type="pres">
      <dgm:prSet presAssocID="{B520239A-85D9-46B5-9E76-FB291DFDAB6A}" presName="Name23" presStyleLbl="parChTrans1D4" presStyleIdx="0" presStyleCnt="4"/>
      <dgm:spPr/>
    </dgm:pt>
    <dgm:pt modelId="{8A0B2D88-EC81-4EF4-8F3D-E6E6AF4F21D1}" type="pres">
      <dgm:prSet presAssocID="{D8397C58-DD61-47FF-85C8-1683AF4E25C8}" presName="hierRoot4" presStyleCnt="0"/>
      <dgm:spPr/>
    </dgm:pt>
    <dgm:pt modelId="{85AD3B1D-BD95-4EF3-95E4-F704AF811300}" type="pres">
      <dgm:prSet presAssocID="{D8397C58-DD61-47FF-85C8-1683AF4E25C8}" presName="composite4" presStyleCnt="0"/>
      <dgm:spPr/>
    </dgm:pt>
    <dgm:pt modelId="{A612B079-4AF4-4325-90BD-123FEC99CCBA}" type="pres">
      <dgm:prSet presAssocID="{D8397C58-DD61-47FF-85C8-1683AF4E25C8}" presName="image4" presStyleLbl="asst1" presStyleIdx="2" presStyleCnt="8" custScaleX="52472" custScaleY="52472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adge Tick1 with solid fill"/>
        </a:ext>
      </dgm:extLst>
    </dgm:pt>
    <dgm:pt modelId="{84D51FE9-2388-4514-A869-80FEC6344E8D}" type="pres">
      <dgm:prSet presAssocID="{D8397C58-DD61-47FF-85C8-1683AF4E25C8}" presName="text4" presStyleLbl="revTx" presStyleIdx="3" presStyleCnt="9">
        <dgm:presLayoutVars>
          <dgm:chPref val="3"/>
        </dgm:presLayoutVars>
      </dgm:prSet>
      <dgm:spPr/>
    </dgm:pt>
    <dgm:pt modelId="{EEB01BB8-C72E-4EC0-BF21-0726741C49C4}" type="pres">
      <dgm:prSet presAssocID="{D8397C58-DD61-47FF-85C8-1683AF4E25C8}" presName="hierChild5" presStyleCnt="0"/>
      <dgm:spPr/>
    </dgm:pt>
    <dgm:pt modelId="{4E866BFC-42AE-443B-A102-550F10008BE8}" type="pres">
      <dgm:prSet presAssocID="{CF59D9EF-DC53-477F-BC0A-AA70EC063ECC}" presName="Name23" presStyleLbl="parChTrans1D4" presStyleIdx="1" presStyleCnt="4"/>
      <dgm:spPr/>
    </dgm:pt>
    <dgm:pt modelId="{FC12969D-2BDD-47A1-B428-0F4DB390E14B}" type="pres">
      <dgm:prSet presAssocID="{83C341F8-614B-4961-8110-79A62A1900E2}" presName="hierRoot4" presStyleCnt="0"/>
      <dgm:spPr/>
    </dgm:pt>
    <dgm:pt modelId="{24C5E7BA-9313-427B-AA22-296D8EE30B14}" type="pres">
      <dgm:prSet presAssocID="{83C341F8-614B-4961-8110-79A62A1900E2}" presName="composite4" presStyleCnt="0"/>
      <dgm:spPr/>
    </dgm:pt>
    <dgm:pt modelId="{3F02B794-87DA-4F7C-B658-D0974F545A4D}" type="pres">
      <dgm:prSet presAssocID="{83C341F8-614B-4961-8110-79A62A1900E2}" presName="image4" presStyleLbl="asst1" presStyleIdx="3" presStyleCnt="8" custScaleX="52472" custScaleY="52472"/>
      <dgm:spPr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adge Cross with solid fill"/>
        </a:ext>
      </dgm:extLst>
    </dgm:pt>
    <dgm:pt modelId="{EA924D27-7FFD-4341-BACB-1855605273DA}" type="pres">
      <dgm:prSet presAssocID="{83C341F8-614B-4961-8110-79A62A1900E2}" presName="text4" presStyleLbl="revTx" presStyleIdx="4" presStyleCnt="9">
        <dgm:presLayoutVars>
          <dgm:chPref val="3"/>
        </dgm:presLayoutVars>
      </dgm:prSet>
      <dgm:spPr/>
    </dgm:pt>
    <dgm:pt modelId="{7F1E422B-FBCA-4035-BCEC-22904EF634DE}" type="pres">
      <dgm:prSet presAssocID="{83C341F8-614B-4961-8110-79A62A1900E2}" presName="hierChild5" presStyleCnt="0"/>
      <dgm:spPr/>
    </dgm:pt>
    <dgm:pt modelId="{02F31BEC-55C7-424C-887C-1E607F50F57B}" type="pres">
      <dgm:prSet presAssocID="{ADE99543-68C2-4698-B5AF-763AE3456AA0}" presName="Name10" presStyleLbl="parChTrans1D2" presStyleIdx="1" presStyleCnt="2"/>
      <dgm:spPr/>
    </dgm:pt>
    <dgm:pt modelId="{14C267A5-9532-48B2-A440-E19149566F4D}" type="pres">
      <dgm:prSet presAssocID="{08AC1F2B-3C21-412D-9573-17409A15DC9C}" presName="hierRoot2" presStyleCnt="0"/>
      <dgm:spPr/>
    </dgm:pt>
    <dgm:pt modelId="{36EDB54F-6A20-45CC-B946-928960DC145C}" type="pres">
      <dgm:prSet presAssocID="{08AC1F2B-3C21-412D-9573-17409A15DC9C}" presName="composite2" presStyleCnt="0"/>
      <dgm:spPr/>
    </dgm:pt>
    <dgm:pt modelId="{55A9DDDC-86EF-48FD-81A3-063B24C74732}" type="pres">
      <dgm:prSet presAssocID="{08AC1F2B-3C21-412D-9573-17409A15DC9C}" presName="image2" presStyleLbl="asst1" presStyleIdx="4" presStyleCnt="8" custScaleX="71356" custScaleY="71356" custLinFactNeighborX="7077"/>
      <dgm:spPr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adge Cross with solid fill"/>
        </a:ext>
      </dgm:extLst>
    </dgm:pt>
    <dgm:pt modelId="{C5B3212F-E9F5-4346-A3EA-07F3F2389411}" type="pres">
      <dgm:prSet presAssocID="{08AC1F2B-3C21-412D-9573-17409A15DC9C}" presName="text2" presStyleLbl="revTx" presStyleIdx="5" presStyleCnt="9">
        <dgm:presLayoutVars>
          <dgm:chPref val="3"/>
        </dgm:presLayoutVars>
      </dgm:prSet>
      <dgm:spPr/>
    </dgm:pt>
    <dgm:pt modelId="{45E64546-7EBF-4398-9B04-B7BE184752F8}" type="pres">
      <dgm:prSet presAssocID="{08AC1F2B-3C21-412D-9573-17409A15DC9C}" presName="hierChild3" presStyleCnt="0"/>
      <dgm:spPr/>
    </dgm:pt>
    <dgm:pt modelId="{78250021-401A-4F36-8E8D-48F421D5A5EF}" type="pres">
      <dgm:prSet presAssocID="{FB47E6E0-78EC-47D4-8CB9-CD21F44FB717}" presName="Name17" presStyleLbl="parChTrans1D3" presStyleIdx="1" presStyleCnt="2"/>
      <dgm:spPr/>
    </dgm:pt>
    <dgm:pt modelId="{E3F80F5F-D793-4C18-89B0-A91A6E7483D6}" type="pres">
      <dgm:prSet presAssocID="{57D24097-4302-4965-B418-A76AE74723BC}" presName="hierRoot3" presStyleCnt="0"/>
      <dgm:spPr/>
    </dgm:pt>
    <dgm:pt modelId="{A4EC4BB7-19F1-479D-9CA9-F5C9C4F6EA46}" type="pres">
      <dgm:prSet presAssocID="{57D24097-4302-4965-B418-A76AE74723BC}" presName="composite3" presStyleCnt="0"/>
      <dgm:spPr/>
    </dgm:pt>
    <dgm:pt modelId="{F3173639-834A-4EFC-8EB0-09E12EC9667C}" type="pres">
      <dgm:prSet presAssocID="{57D24097-4302-4965-B418-A76AE74723BC}" presName="image3" presStyleLbl="asst1" presStyleIdx="5" presStyleCnt="8" custLinFactNeighborX="37939" custLinFactNeighborY="3252"/>
      <dgm:spPr>
        <a:blipFill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lipboard Ticked with solid fill"/>
        </a:ext>
      </dgm:extLst>
    </dgm:pt>
    <dgm:pt modelId="{50906E7E-CB1E-4565-9581-04B3BC02CB27}" type="pres">
      <dgm:prSet presAssocID="{57D24097-4302-4965-B418-A76AE74723BC}" presName="text3" presStyleLbl="revTx" presStyleIdx="6" presStyleCnt="9" custScaleX="202298" custLinFactNeighborX="92137" custLinFactNeighborY="9756">
        <dgm:presLayoutVars>
          <dgm:chPref val="3"/>
        </dgm:presLayoutVars>
      </dgm:prSet>
      <dgm:spPr/>
    </dgm:pt>
    <dgm:pt modelId="{93135680-FDE2-43E7-BA68-745FF34E9C2B}" type="pres">
      <dgm:prSet presAssocID="{57D24097-4302-4965-B418-A76AE74723BC}" presName="hierChild4" presStyleCnt="0"/>
      <dgm:spPr/>
    </dgm:pt>
    <dgm:pt modelId="{8A5EE96C-41A0-4A48-B351-6D1C11430EFA}" type="pres">
      <dgm:prSet presAssocID="{5D801434-7D21-43B1-964B-F718BEDAA57E}" presName="Name23" presStyleLbl="parChTrans1D4" presStyleIdx="2" presStyleCnt="4"/>
      <dgm:spPr/>
    </dgm:pt>
    <dgm:pt modelId="{B5596850-5A53-400C-9A69-3C015AE48295}" type="pres">
      <dgm:prSet presAssocID="{DAAD3DDD-8446-4C76-A140-F8256250A55E}" presName="hierRoot4" presStyleCnt="0"/>
      <dgm:spPr/>
    </dgm:pt>
    <dgm:pt modelId="{F3D0B795-B862-4345-85BB-B62726409C5A}" type="pres">
      <dgm:prSet presAssocID="{DAAD3DDD-8446-4C76-A140-F8256250A55E}" presName="composite4" presStyleCnt="0"/>
      <dgm:spPr/>
    </dgm:pt>
    <dgm:pt modelId="{4FAEB6B9-DB50-4EB5-8663-8AFD4C1B7AFD}" type="pres">
      <dgm:prSet presAssocID="{DAAD3DDD-8446-4C76-A140-F8256250A55E}" presName="image4" presStyleLbl="asst1" presStyleIdx="6" presStyleCnt="8" custScaleX="52472" custScaleY="52472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adge Tick1 with solid fill"/>
        </a:ext>
      </dgm:extLst>
    </dgm:pt>
    <dgm:pt modelId="{A52208ED-3939-4BDD-8CFC-DBC537F51E7B}" type="pres">
      <dgm:prSet presAssocID="{DAAD3DDD-8446-4C76-A140-F8256250A55E}" presName="text4" presStyleLbl="revTx" presStyleIdx="7" presStyleCnt="9">
        <dgm:presLayoutVars>
          <dgm:chPref val="3"/>
        </dgm:presLayoutVars>
      </dgm:prSet>
      <dgm:spPr/>
    </dgm:pt>
    <dgm:pt modelId="{96E5C061-6F0D-4C79-B576-7F21613CEECD}" type="pres">
      <dgm:prSet presAssocID="{DAAD3DDD-8446-4C76-A140-F8256250A55E}" presName="hierChild5" presStyleCnt="0"/>
      <dgm:spPr/>
    </dgm:pt>
    <dgm:pt modelId="{708C6987-2148-459F-BAA4-0F2A8EF22550}" type="pres">
      <dgm:prSet presAssocID="{3B277697-B497-4A7E-AC63-0936B24C7F75}" presName="Name23" presStyleLbl="parChTrans1D4" presStyleIdx="3" presStyleCnt="4"/>
      <dgm:spPr/>
    </dgm:pt>
    <dgm:pt modelId="{61D9F604-AA97-43AD-8D75-4A83D49597AC}" type="pres">
      <dgm:prSet presAssocID="{C63D85E5-E145-471B-AC6A-F1A7814B45C1}" presName="hierRoot4" presStyleCnt="0"/>
      <dgm:spPr/>
    </dgm:pt>
    <dgm:pt modelId="{CA2E9847-E9F7-4386-A75F-3F6AF520098D}" type="pres">
      <dgm:prSet presAssocID="{C63D85E5-E145-471B-AC6A-F1A7814B45C1}" presName="composite4" presStyleCnt="0"/>
      <dgm:spPr/>
    </dgm:pt>
    <dgm:pt modelId="{F786B677-015F-4AF6-8B8F-0262F50BDD83}" type="pres">
      <dgm:prSet presAssocID="{C63D85E5-E145-471B-AC6A-F1A7814B45C1}" presName="image4" presStyleLbl="asst1" presStyleIdx="7" presStyleCnt="8" custScaleX="52472" custScaleY="52472"/>
      <dgm:spPr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adge Cross with solid fill"/>
        </a:ext>
      </dgm:extLst>
    </dgm:pt>
    <dgm:pt modelId="{2E161A55-D36C-4F9B-9611-B05EB35EC578}" type="pres">
      <dgm:prSet presAssocID="{C63D85E5-E145-471B-AC6A-F1A7814B45C1}" presName="text4" presStyleLbl="revTx" presStyleIdx="8" presStyleCnt="9">
        <dgm:presLayoutVars>
          <dgm:chPref val="3"/>
        </dgm:presLayoutVars>
      </dgm:prSet>
      <dgm:spPr/>
    </dgm:pt>
    <dgm:pt modelId="{C1AA4740-C7C9-4718-AEFC-18566BBC41E8}" type="pres">
      <dgm:prSet presAssocID="{C63D85E5-E145-471B-AC6A-F1A7814B45C1}" presName="hierChild5" presStyleCnt="0"/>
      <dgm:spPr/>
    </dgm:pt>
  </dgm:ptLst>
  <dgm:cxnLst>
    <dgm:cxn modelId="{66970C04-3736-47DE-B462-AB5C4F243935}" type="presOf" srcId="{08AC1F2B-3C21-412D-9573-17409A15DC9C}" destId="{C5B3212F-E9F5-4346-A3EA-07F3F2389411}" srcOrd="0" destOrd="0" presId="urn:microsoft.com/office/officeart/2009/layout/CirclePictureHierarchy"/>
    <dgm:cxn modelId="{0F7B670B-956C-4541-B7B7-208E01CC403C}" type="presOf" srcId="{5D801434-7D21-43B1-964B-F718BEDAA57E}" destId="{8A5EE96C-41A0-4A48-B351-6D1C11430EFA}" srcOrd="0" destOrd="0" presId="urn:microsoft.com/office/officeart/2009/layout/CirclePictureHierarchy"/>
    <dgm:cxn modelId="{56AB590C-280C-4BA4-A162-723D3CD544D9}" type="presOf" srcId="{B520239A-85D9-46B5-9E76-FB291DFDAB6A}" destId="{B8CE0349-7F89-428E-9171-E5A4DBAE38E1}" srcOrd="0" destOrd="0" presId="urn:microsoft.com/office/officeart/2009/layout/CirclePictureHierarchy"/>
    <dgm:cxn modelId="{45EA3514-E916-49CC-A001-602CC907AA2B}" srcId="{6F1DF771-F8B9-4817-8A8F-9B0750B70FCC}" destId="{5F2ECBA9-71D0-4518-B3E3-34EA0D1A874F}" srcOrd="0" destOrd="0" parTransId="{054C5EB2-74EF-48AB-88D2-2F9D13E90693}" sibTransId="{08D4F7A1-81FA-468D-A2DD-803F48CCED84}"/>
    <dgm:cxn modelId="{07000720-0D91-406F-B3E2-BF15728535B9}" srcId="{57D24097-4302-4965-B418-A76AE74723BC}" destId="{C63D85E5-E145-471B-AC6A-F1A7814B45C1}" srcOrd="1" destOrd="0" parTransId="{3B277697-B497-4A7E-AC63-0936B24C7F75}" sibTransId="{EDFCE4B3-C27B-42A1-B4EB-88D773D65BE1}"/>
    <dgm:cxn modelId="{F1EF7338-12B5-4C4B-A61B-199E4A17AA7E}" type="presOf" srcId="{6D3A823A-3D24-4031-B0D6-21180C3CC2C1}" destId="{AD1CE9D4-1DBC-4934-85C6-442BC002DF21}" srcOrd="0" destOrd="0" presId="urn:microsoft.com/office/officeart/2009/layout/CirclePictureHierarchy"/>
    <dgm:cxn modelId="{E9F6E33C-B073-4B5F-B865-66E1C90A90DA}" type="presOf" srcId="{CF59D9EF-DC53-477F-BC0A-AA70EC063ECC}" destId="{4E866BFC-42AE-443B-A102-550F10008BE8}" srcOrd="0" destOrd="0" presId="urn:microsoft.com/office/officeart/2009/layout/CirclePictureHierarchy"/>
    <dgm:cxn modelId="{9308B041-72B4-4613-B5A3-D0F04469CBE2}" type="presOf" srcId="{FB47E6E0-78EC-47D4-8CB9-CD21F44FB717}" destId="{78250021-401A-4F36-8E8D-48F421D5A5EF}" srcOrd="0" destOrd="0" presId="urn:microsoft.com/office/officeart/2009/layout/CirclePictureHierarchy"/>
    <dgm:cxn modelId="{F4EC6062-41BB-4890-BA6D-C30C5B4C5327}" type="presOf" srcId="{0F555203-5D93-47EF-8E12-88B3502871DC}" destId="{F4B7AA3A-DBDC-4CAB-B1D9-8133C79EF7B7}" srcOrd="0" destOrd="0" presId="urn:microsoft.com/office/officeart/2009/layout/CirclePictureHierarchy"/>
    <dgm:cxn modelId="{93D15A4B-EF95-4D9B-A170-B0497DE4F848}" type="presOf" srcId="{D8397C58-DD61-47FF-85C8-1683AF4E25C8}" destId="{84D51FE9-2388-4514-A869-80FEC6344E8D}" srcOrd="0" destOrd="0" presId="urn:microsoft.com/office/officeart/2009/layout/CirclePictureHierarchy"/>
    <dgm:cxn modelId="{E529A76E-F9C6-412C-82AE-B88D5D34B680}" type="presOf" srcId="{DC89E286-B966-4D16-BAF9-219ACA2BCED6}" destId="{7E6856A5-884B-407C-8D1A-59696CAB7B07}" srcOrd="0" destOrd="0" presId="urn:microsoft.com/office/officeart/2009/layout/CirclePictureHierarchy"/>
    <dgm:cxn modelId="{9D74D26E-1098-4587-9DC4-5D5ADE7F663E}" srcId="{0F555203-5D93-47EF-8E12-88B3502871DC}" destId="{83C341F8-614B-4961-8110-79A62A1900E2}" srcOrd="1" destOrd="0" parTransId="{CF59D9EF-DC53-477F-BC0A-AA70EC063ECC}" sibTransId="{D8CB9192-B798-413D-9661-12EBDAAD2D3E}"/>
    <dgm:cxn modelId="{8AD22C80-8EAB-4EAC-8656-6D9FEA561C6D}" srcId="{5F2ECBA9-71D0-4518-B3E3-34EA0D1A874F}" destId="{6D3A823A-3D24-4031-B0D6-21180C3CC2C1}" srcOrd="0" destOrd="0" parTransId="{3011DAD2-EB43-473B-AE23-407CEC0E59E1}" sibTransId="{E8C116D6-F736-4BFA-A1E3-4A875305B1E6}"/>
    <dgm:cxn modelId="{6D1E4494-A4B4-466C-A9B8-32919E1A2E25}" srcId="{6D3A823A-3D24-4031-B0D6-21180C3CC2C1}" destId="{0F555203-5D93-47EF-8E12-88B3502871DC}" srcOrd="0" destOrd="0" parTransId="{DC89E286-B966-4D16-BAF9-219ACA2BCED6}" sibTransId="{0702FF5C-F5A6-4315-8868-3ECE957B9E66}"/>
    <dgm:cxn modelId="{37688AA1-9F76-438C-9701-1AC98CEEE327}" type="presOf" srcId="{DAAD3DDD-8446-4C76-A140-F8256250A55E}" destId="{A52208ED-3939-4BDD-8CFC-DBC537F51E7B}" srcOrd="0" destOrd="0" presId="urn:microsoft.com/office/officeart/2009/layout/CirclePictureHierarchy"/>
    <dgm:cxn modelId="{5B4CEFAB-6F78-49E8-BAC3-F00AA26DD276}" type="presOf" srcId="{3B277697-B497-4A7E-AC63-0936B24C7F75}" destId="{708C6987-2148-459F-BAA4-0F2A8EF22550}" srcOrd="0" destOrd="0" presId="urn:microsoft.com/office/officeart/2009/layout/CirclePictureHierarchy"/>
    <dgm:cxn modelId="{547A57AD-2189-4E6F-B4BB-7535E3A86782}" srcId="{0F555203-5D93-47EF-8E12-88B3502871DC}" destId="{D8397C58-DD61-47FF-85C8-1683AF4E25C8}" srcOrd="0" destOrd="0" parTransId="{B520239A-85D9-46B5-9E76-FB291DFDAB6A}" sibTransId="{A3B947F5-42B0-435C-BCD5-8FC087F68BF5}"/>
    <dgm:cxn modelId="{35E1E9B8-8002-43B8-A790-CAE2EF029EF7}" type="presOf" srcId="{C63D85E5-E145-471B-AC6A-F1A7814B45C1}" destId="{2E161A55-D36C-4F9B-9611-B05EB35EC578}" srcOrd="0" destOrd="0" presId="urn:microsoft.com/office/officeart/2009/layout/CirclePictureHierarchy"/>
    <dgm:cxn modelId="{14CF79BB-6C3F-4D8C-9C4B-B164D4C771DC}" type="presOf" srcId="{57D24097-4302-4965-B418-A76AE74723BC}" destId="{50906E7E-CB1E-4565-9581-04B3BC02CB27}" srcOrd="0" destOrd="0" presId="urn:microsoft.com/office/officeart/2009/layout/CirclePictureHierarchy"/>
    <dgm:cxn modelId="{63EA7BBF-54DF-4958-B0D8-7D4F9AB404A4}" type="presOf" srcId="{6F1DF771-F8B9-4817-8A8F-9B0750B70FCC}" destId="{617A3C49-C003-4385-BA2B-02D4291C78E6}" srcOrd="0" destOrd="0" presId="urn:microsoft.com/office/officeart/2009/layout/CirclePictureHierarchy"/>
    <dgm:cxn modelId="{E5344AC3-29D0-48D7-B9CF-3B43960A7CE8}" srcId="{5F2ECBA9-71D0-4518-B3E3-34EA0D1A874F}" destId="{08AC1F2B-3C21-412D-9573-17409A15DC9C}" srcOrd="1" destOrd="0" parTransId="{ADE99543-68C2-4698-B5AF-763AE3456AA0}" sibTransId="{5A0E21EF-3ECA-4479-BC79-1AF21A32D6B8}"/>
    <dgm:cxn modelId="{C4F281C5-A2B1-4282-9379-C3423FD7A24A}" type="presOf" srcId="{ADE99543-68C2-4698-B5AF-763AE3456AA0}" destId="{02F31BEC-55C7-424C-887C-1E607F50F57B}" srcOrd="0" destOrd="0" presId="urn:microsoft.com/office/officeart/2009/layout/CirclePictureHierarchy"/>
    <dgm:cxn modelId="{D19DA9D3-C83A-4D7D-A532-B586D3716DE3}" srcId="{08AC1F2B-3C21-412D-9573-17409A15DC9C}" destId="{57D24097-4302-4965-B418-A76AE74723BC}" srcOrd="0" destOrd="0" parTransId="{FB47E6E0-78EC-47D4-8CB9-CD21F44FB717}" sibTransId="{C112CFE0-0AB6-48B5-B59C-7B63B44121A5}"/>
    <dgm:cxn modelId="{EA3097D9-7810-49EB-8084-DAB561EE8408}" type="presOf" srcId="{3011DAD2-EB43-473B-AE23-407CEC0E59E1}" destId="{CB22BDCF-F37D-4455-B56D-9B3F21801493}" srcOrd="0" destOrd="0" presId="urn:microsoft.com/office/officeart/2009/layout/CirclePictureHierarchy"/>
    <dgm:cxn modelId="{C56125DF-4460-4973-9D08-083A276567E7}" type="presOf" srcId="{5F2ECBA9-71D0-4518-B3E3-34EA0D1A874F}" destId="{55909484-D6CB-4FA2-B4F3-3BC7BBFD7F9F}" srcOrd="0" destOrd="0" presId="urn:microsoft.com/office/officeart/2009/layout/CirclePictureHierarchy"/>
    <dgm:cxn modelId="{50EF83FA-B79E-47EE-9111-61103DEB2124}" type="presOf" srcId="{83C341F8-614B-4961-8110-79A62A1900E2}" destId="{EA924D27-7FFD-4341-BACB-1855605273DA}" srcOrd="0" destOrd="0" presId="urn:microsoft.com/office/officeart/2009/layout/CirclePictureHierarchy"/>
    <dgm:cxn modelId="{30009EFD-FDDA-4681-B148-568017DAF085}" srcId="{57D24097-4302-4965-B418-A76AE74723BC}" destId="{DAAD3DDD-8446-4C76-A140-F8256250A55E}" srcOrd="0" destOrd="0" parTransId="{5D801434-7D21-43B1-964B-F718BEDAA57E}" sibTransId="{F7EF988A-6455-4EFD-AD47-A8E02C5AF5C6}"/>
    <dgm:cxn modelId="{A5ABB6D3-AEE9-46C0-BD90-FC1C55A982E3}" type="presParOf" srcId="{617A3C49-C003-4385-BA2B-02D4291C78E6}" destId="{94630FC8-1B26-4FF9-92E2-F7ED6CDFC5A4}" srcOrd="0" destOrd="0" presId="urn:microsoft.com/office/officeart/2009/layout/CirclePictureHierarchy"/>
    <dgm:cxn modelId="{94F57BBA-CB2C-4EB6-8D58-7720DBFE5022}" type="presParOf" srcId="{94630FC8-1B26-4FF9-92E2-F7ED6CDFC5A4}" destId="{E5007759-0C20-45F2-893A-DB39357A2659}" srcOrd="0" destOrd="0" presId="urn:microsoft.com/office/officeart/2009/layout/CirclePictureHierarchy"/>
    <dgm:cxn modelId="{85E85F85-4C94-4C98-9E86-F73F0FA0ACDB}" type="presParOf" srcId="{E5007759-0C20-45F2-893A-DB39357A2659}" destId="{6C94DDBE-BB87-41B4-BEF0-895E8B244773}" srcOrd="0" destOrd="0" presId="urn:microsoft.com/office/officeart/2009/layout/CirclePictureHierarchy"/>
    <dgm:cxn modelId="{B90B8664-23E9-4B08-95B3-6CDFF2669791}" type="presParOf" srcId="{E5007759-0C20-45F2-893A-DB39357A2659}" destId="{55909484-D6CB-4FA2-B4F3-3BC7BBFD7F9F}" srcOrd="1" destOrd="0" presId="urn:microsoft.com/office/officeart/2009/layout/CirclePictureHierarchy"/>
    <dgm:cxn modelId="{E94A275B-78AB-403A-90A7-FEEE7992839B}" type="presParOf" srcId="{94630FC8-1B26-4FF9-92E2-F7ED6CDFC5A4}" destId="{76DA4D0B-1FE2-4093-BCF6-55B62F602488}" srcOrd="1" destOrd="0" presId="urn:microsoft.com/office/officeart/2009/layout/CirclePictureHierarchy"/>
    <dgm:cxn modelId="{3F70315A-700A-4DBD-B4DF-384AF0246C56}" type="presParOf" srcId="{76DA4D0B-1FE2-4093-BCF6-55B62F602488}" destId="{CB22BDCF-F37D-4455-B56D-9B3F21801493}" srcOrd="0" destOrd="0" presId="urn:microsoft.com/office/officeart/2009/layout/CirclePictureHierarchy"/>
    <dgm:cxn modelId="{1B6D3E66-726B-46E8-8404-5C33209A7606}" type="presParOf" srcId="{76DA4D0B-1FE2-4093-BCF6-55B62F602488}" destId="{CDA8A327-BDBB-49AD-A5E9-5EFF2E3D2160}" srcOrd="1" destOrd="0" presId="urn:microsoft.com/office/officeart/2009/layout/CirclePictureHierarchy"/>
    <dgm:cxn modelId="{FA8DA9C7-F5BE-44BA-A3B0-640204C98C62}" type="presParOf" srcId="{CDA8A327-BDBB-49AD-A5E9-5EFF2E3D2160}" destId="{ACA77FA9-0F9E-44CF-A3ED-4ABC3201AF8E}" srcOrd="0" destOrd="0" presId="urn:microsoft.com/office/officeart/2009/layout/CirclePictureHierarchy"/>
    <dgm:cxn modelId="{8DCC4EA6-543B-4616-8C3B-698AA49693FA}" type="presParOf" srcId="{ACA77FA9-0F9E-44CF-A3ED-4ABC3201AF8E}" destId="{38431D0F-8F96-4EA5-87F0-BF6263152828}" srcOrd="0" destOrd="0" presId="urn:microsoft.com/office/officeart/2009/layout/CirclePictureHierarchy"/>
    <dgm:cxn modelId="{AB4F2634-29E0-44FC-BC69-53881C635B51}" type="presParOf" srcId="{ACA77FA9-0F9E-44CF-A3ED-4ABC3201AF8E}" destId="{AD1CE9D4-1DBC-4934-85C6-442BC002DF21}" srcOrd="1" destOrd="0" presId="urn:microsoft.com/office/officeart/2009/layout/CirclePictureHierarchy"/>
    <dgm:cxn modelId="{33D801A8-6C72-469A-B2D3-0E9ACCA2F4E3}" type="presParOf" srcId="{CDA8A327-BDBB-49AD-A5E9-5EFF2E3D2160}" destId="{A24A7134-78FC-4B4D-94E5-C9D217FBFA5E}" srcOrd="1" destOrd="0" presId="urn:microsoft.com/office/officeart/2009/layout/CirclePictureHierarchy"/>
    <dgm:cxn modelId="{D4676DD0-F6B4-45E7-B27F-1FCAFF17D343}" type="presParOf" srcId="{A24A7134-78FC-4B4D-94E5-C9D217FBFA5E}" destId="{7E6856A5-884B-407C-8D1A-59696CAB7B07}" srcOrd="0" destOrd="0" presId="urn:microsoft.com/office/officeart/2009/layout/CirclePictureHierarchy"/>
    <dgm:cxn modelId="{6AEABFEE-F0D3-4B1D-8C56-CEB1F36EC031}" type="presParOf" srcId="{A24A7134-78FC-4B4D-94E5-C9D217FBFA5E}" destId="{81420C5C-2548-4E43-BE7B-3B7364DC12DB}" srcOrd="1" destOrd="0" presId="urn:microsoft.com/office/officeart/2009/layout/CirclePictureHierarchy"/>
    <dgm:cxn modelId="{D2AA5CA2-F94C-4C7C-A22E-F50E055F3941}" type="presParOf" srcId="{81420C5C-2548-4E43-BE7B-3B7364DC12DB}" destId="{29AD15CE-353D-4F96-9255-8D4EE5665751}" srcOrd="0" destOrd="0" presId="urn:microsoft.com/office/officeart/2009/layout/CirclePictureHierarchy"/>
    <dgm:cxn modelId="{D469C0DA-901A-434F-BBB8-DB207F66BBE2}" type="presParOf" srcId="{29AD15CE-353D-4F96-9255-8D4EE5665751}" destId="{495EF4F9-D024-4A98-A079-EAFB55FAC141}" srcOrd="0" destOrd="0" presId="urn:microsoft.com/office/officeart/2009/layout/CirclePictureHierarchy"/>
    <dgm:cxn modelId="{43BFFA4C-922C-4190-8F80-8A3CB61A7BC1}" type="presParOf" srcId="{29AD15CE-353D-4F96-9255-8D4EE5665751}" destId="{F4B7AA3A-DBDC-4CAB-B1D9-8133C79EF7B7}" srcOrd="1" destOrd="0" presId="urn:microsoft.com/office/officeart/2009/layout/CirclePictureHierarchy"/>
    <dgm:cxn modelId="{158B2C31-1ECF-4B98-B8FD-AED71ED969BA}" type="presParOf" srcId="{81420C5C-2548-4E43-BE7B-3B7364DC12DB}" destId="{940BCF65-8C07-4BB6-A619-35EC5F5EAE5C}" srcOrd="1" destOrd="0" presId="urn:microsoft.com/office/officeart/2009/layout/CirclePictureHierarchy"/>
    <dgm:cxn modelId="{28DAFBD2-47A5-4884-BB1A-219715D4AFBA}" type="presParOf" srcId="{940BCF65-8C07-4BB6-A619-35EC5F5EAE5C}" destId="{B8CE0349-7F89-428E-9171-E5A4DBAE38E1}" srcOrd="0" destOrd="0" presId="urn:microsoft.com/office/officeart/2009/layout/CirclePictureHierarchy"/>
    <dgm:cxn modelId="{B1C559C9-3402-432E-A014-8D7DB36D6AB5}" type="presParOf" srcId="{940BCF65-8C07-4BB6-A619-35EC5F5EAE5C}" destId="{8A0B2D88-EC81-4EF4-8F3D-E6E6AF4F21D1}" srcOrd="1" destOrd="0" presId="urn:microsoft.com/office/officeart/2009/layout/CirclePictureHierarchy"/>
    <dgm:cxn modelId="{46409CB4-BD29-40AE-98B6-693E922C5564}" type="presParOf" srcId="{8A0B2D88-EC81-4EF4-8F3D-E6E6AF4F21D1}" destId="{85AD3B1D-BD95-4EF3-95E4-F704AF811300}" srcOrd="0" destOrd="0" presId="urn:microsoft.com/office/officeart/2009/layout/CirclePictureHierarchy"/>
    <dgm:cxn modelId="{D62079AB-5577-49F7-8F5B-C6BF91772766}" type="presParOf" srcId="{85AD3B1D-BD95-4EF3-95E4-F704AF811300}" destId="{A612B079-4AF4-4325-90BD-123FEC99CCBA}" srcOrd="0" destOrd="0" presId="urn:microsoft.com/office/officeart/2009/layout/CirclePictureHierarchy"/>
    <dgm:cxn modelId="{7B855577-4B11-4807-BEB5-5D4B46FCCD6E}" type="presParOf" srcId="{85AD3B1D-BD95-4EF3-95E4-F704AF811300}" destId="{84D51FE9-2388-4514-A869-80FEC6344E8D}" srcOrd="1" destOrd="0" presId="urn:microsoft.com/office/officeart/2009/layout/CirclePictureHierarchy"/>
    <dgm:cxn modelId="{3CDBD920-3AE2-48F7-84A6-61EA7465154C}" type="presParOf" srcId="{8A0B2D88-EC81-4EF4-8F3D-E6E6AF4F21D1}" destId="{EEB01BB8-C72E-4EC0-BF21-0726741C49C4}" srcOrd="1" destOrd="0" presId="urn:microsoft.com/office/officeart/2009/layout/CirclePictureHierarchy"/>
    <dgm:cxn modelId="{A8B4366C-ECAD-4484-82ED-A1CB5BDA9959}" type="presParOf" srcId="{940BCF65-8C07-4BB6-A619-35EC5F5EAE5C}" destId="{4E866BFC-42AE-443B-A102-550F10008BE8}" srcOrd="2" destOrd="0" presId="urn:microsoft.com/office/officeart/2009/layout/CirclePictureHierarchy"/>
    <dgm:cxn modelId="{B7D238DA-CC49-4B1E-A5FB-6E7855EEC003}" type="presParOf" srcId="{940BCF65-8C07-4BB6-A619-35EC5F5EAE5C}" destId="{FC12969D-2BDD-47A1-B428-0F4DB390E14B}" srcOrd="3" destOrd="0" presId="urn:microsoft.com/office/officeart/2009/layout/CirclePictureHierarchy"/>
    <dgm:cxn modelId="{60F29A88-95F0-4495-A3BA-4CE290F7522B}" type="presParOf" srcId="{FC12969D-2BDD-47A1-B428-0F4DB390E14B}" destId="{24C5E7BA-9313-427B-AA22-296D8EE30B14}" srcOrd="0" destOrd="0" presId="urn:microsoft.com/office/officeart/2009/layout/CirclePictureHierarchy"/>
    <dgm:cxn modelId="{B441CBF1-41E2-423E-B049-071DEB25CFBD}" type="presParOf" srcId="{24C5E7BA-9313-427B-AA22-296D8EE30B14}" destId="{3F02B794-87DA-4F7C-B658-D0974F545A4D}" srcOrd="0" destOrd="0" presId="urn:microsoft.com/office/officeart/2009/layout/CirclePictureHierarchy"/>
    <dgm:cxn modelId="{0AC59AD0-221D-4BFA-8359-F2B63731159B}" type="presParOf" srcId="{24C5E7BA-9313-427B-AA22-296D8EE30B14}" destId="{EA924D27-7FFD-4341-BACB-1855605273DA}" srcOrd="1" destOrd="0" presId="urn:microsoft.com/office/officeart/2009/layout/CirclePictureHierarchy"/>
    <dgm:cxn modelId="{F56B9887-4135-4EEE-A95F-A45D8CF4F329}" type="presParOf" srcId="{FC12969D-2BDD-47A1-B428-0F4DB390E14B}" destId="{7F1E422B-FBCA-4035-BCEC-22904EF634DE}" srcOrd="1" destOrd="0" presId="urn:microsoft.com/office/officeart/2009/layout/CirclePictureHierarchy"/>
    <dgm:cxn modelId="{4253C66C-D25D-4A71-BBEE-DDAC981D3022}" type="presParOf" srcId="{76DA4D0B-1FE2-4093-BCF6-55B62F602488}" destId="{02F31BEC-55C7-424C-887C-1E607F50F57B}" srcOrd="2" destOrd="0" presId="urn:microsoft.com/office/officeart/2009/layout/CirclePictureHierarchy"/>
    <dgm:cxn modelId="{2868FBA7-7D9C-4698-8364-1C91346D72A8}" type="presParOf" srcId="{76DA4D0B-1FE2-4093-BCF6-55B62F602488}" destId="{14C267A5-9532-48B2-A440-E19149566F4D}" srcOrd="3" destOrd="0" presId="urn:microsoft.com/office/officeart/2009/layout/CirclePictureHierarchy"/>
    <dgm:cxn modelId="{E8DB4B90-E372-4DDC-AAB6-9A5FAD19724D}" type="presParOf" srcId="{14C267A5-9532-48B2-A440-E19149566F4D}" destId="{36EDB54F-6A20-45CC-B946-928960DC145C}" srcOrd="0" destOrd="0" presId="urn:microsoft.com/office/officeart/2009/layout/CirclePictureHierarchy"/>
    <dgm:cxn modelId="{CA665DCE-3C73-4778-8AB0-859FEFF9A1BF}" type="presParOf" srcId="{36EDB54F-6A20-45CC-B946-928960DC145C}" destId="{55A9DDDC-86EF-48FD-81A3-063B24C74732}" srcOrd="0" destOrd="0" presId="urn:microsoft.com/office/officeart/2009/layout/CirclePictureHierarchy"/>
    <dgm:cxn modelId="{FE144AAB-5ED4-42A5-B383-F2533922741F}" type="presParOf" srcId="{36EDB54F-6A20-45CC-B946-928960DC145C}" destId="{C5B3212F-E9F5-4346-A3EA-07F3F2389411}" srcOrd="1" destOrd="0" presId="urn:microsoft.com/office/officeart/2009/layout/CirclePictureHierarchy"/>
    <dgm:cxn modelId="{82CC4276-BBB3-451D-8DA2-936F4CEDEDBA}" type="presParOf" srcId="{14C267A5-9532-48B2-A440-E19149566F4D}" destId="{45E64546-7EBF-4398-9B04-B7BE184752F8}" srcOrd="1" destOrd="0" presId="urn:microsoft.com/office/officeart/2009/layout/CirclePictureHierarchy"/>
    <dgm:cxn modelId="{D3F740E4-7C4D-4C51-8472-B2276FEEE4C0}" type="presParOf" srcId="{45E64546-7EBF-4398-9B04-B7BE184752F8}" destId="{78250021-401A-4F36-8E8D-48F421D5A5EF}" srcOrd="0" destOrd="0" presId="urn:microsoft.com/office/officeart/2009/layout/CirclePictureHierarchy"/>
    <dgm:cxn modelId="{45D26F76-C3EC-43C9-88E9-AB78D7C24CF9}" type="presParOf" srcId="{45E64546-7EBF-4398-9B04-B7BE184752F8}" destId="{E3F80F5F-D793-4C18-89B0-A91A6E7483D6}" srcOrd="1" destOrd="0" presId="urn:microsoft.com/office/officeart/2009/layout/CirclePictureHierarchy"/>
    <dgm:cxn modelId="{889BE3FB-9F7C-4DDB-8BE1-03D97F93CC77}" type="presParOf" srcId="{E3F80F5F-D793-4C18-89B0-A91A6E7483D6}" destId="{A4EC4BB7-19F1-479D-9CA9-F5C9C4F6EA46}" srcOrd="0" destOrd="0" presId="urn:microsoft.com/office/officeart/2009/layout/CirclePictureHierarchy"/>
    <dgm:cxn modelId="{51C22650-D68C-463C-AB3C-9580BC596AB1}" type="presParOf" srcId="{A4EC4BB7-19F1-479D-9CA9-F5C9C4F6EA46}" destId="{F3173639-834A-4EFC-8EB0-09E12EC9667C}" srcOrd="0" destOrd="0" presId="urn:microsoft.com/office/officeart/2009/layout/CirclePictureHierarchy"/>
    <dgm:cxn modelId="{8D2C2632-3572-49C8-8420-82DA2E780ACC}" type="presParOf" srcId="{A4EC4BB7-19F1-479D-9CA9-F5C9C4F6EA46}" destId="{50906E7E-CB1E-4565-9581-04B3BC02CB27}" srcOrd="1" destOrd="0" presId="urn:microsoft.com/office/officeart/2009/layout/CirclePictureHierarchy"/>
    <dgm:cxn modelId="{2094CE97-5B39-4B70-AA6C-D223B9D9474F}" type="presParOf" srcId="{E3F80F5F-D793-4C18-89B0-A91A6E7483D6}" destId="{93135680-FDE2-43E7-BA68-745FF34E9C2B}" srcOrd="1" destOrd="0" presId="urn:microsoft.com/office/officeart/2009/layout/CirclePictureHierarchy"/>
    <dgm:cxn modelId="{6C56F5E9-B146-4639-92D9-92F541DFBF34}" type="presParOf" srcId="{93135680-FDE2-43E7-BA68-745FF34E9C2B}" destId="{8A5EE96C-41A0-4A48-B351-6D1C11430EFA}" srcOrd="0" destOrd="0" presId="urn:microsoft.com/office/officeart/2009/layout/CirclePictureHierarchy"/>
    <dgm:cxn modelId="{2135DC4B-736A-490C-9607-6CE3403DAC56}" type="presParOf" srcId="{93135680-FDE2-43E7-BA68-745FF34E9C2B}" destId="{B5596850-5A53-400C-9A69-3C015AE48295}" srcOrd="1" destOrd="0" presId="urn:microsoft.com/office/officeart/2009/layout/CirclePictureHierarchy"/>
    <dgm:cxn modelId="{FDE428F6-E764-4B89-BB78-822E9222E5A4}" type="presParOf" srcId="{B5596850-5A53-400C-9A69-3C015AE48295}" destId="{F3D0B795-B862-4345-85BB-B62726409C5A}" srcOrd="0" destOrd="0" presId="urn:microsoft.com/office/officeart/2009/layout/CirclePictureHierarchy"/>
    <dgm:cxn modelId="{48AB2D41-C132-426D-94D4-468C83FACAEE}" type="presParOf" srcId="{F3D0B795-B862-4345-85BB-B62726409C5A}" destId="{4FAEB6B9-DB50-4EB5-8663-8AFD4C1B7AFD}" srcOrd="0" destOrd="0" presId="urn:microsoft.com/office/officeart/2009/layout/CirclePictureHierarchy"/>
    <dgm:cxn modelId="{EFC583C7-6730-4300-98FA-1A0FF23854AE}" type="presParOf" srcId="{F3D0B795-B862-4345-85BB-B62726409C5A}" destId="{A52208ED-3939-4BDD-8CFC-DBC537F51E7B}" srcOrd="1" destOrd="0" presId="urn:microsoft.com/office/officeart/2009/layout/CirclePictureHierarchy"/>
    <dgm:cxn modelId="{1434F7BC-AE06-4DFC-AA15-B51816AED74D}" type="presParOf" srcId="{B5596850-5A53-400C-9A69-3C015AE48295}" destId="{96E5C061-6F0D-4C79-B576-7F21613CEECD}" srcOrd="1" destOrd="0" presId="urn:microsoft.com/office/officeart/2009/layout/CirclePictureHierarchy"/>
    <dgm:cxn modelId="{5A6C1250-A55B-44DE-BD0E-9467045714C4}" type="presParOf" srcId="{93135680-FDE2-43E7-BA68-745FF34E9C2B}" destId="{708C6987-2148-459F-BAA4-0F2A8EF22550}" srcOrd="2" destOrd="0" presId="urn:microsoft.com/office/officeart/2009/layout/CirclePictureHierarchy"/>
    <dgm:cxn modelId="{813FE7A6-1341-4996-A3EA-BCDFA1D80109}" type="presParOf" srcId="{93135680-FDE2-43E7-BA68-745FF34E9C2B}" destId="{61D9F604-AA97-43AD-8D75-4A83D49597AC}" srcOrd="3" destOrd="0" presId="urn:microsoft.com/office/officeart/2009/layout/CirclePictureHierarchy"/>
    <dgm:cxn modelId="{B92CD5A1-BE14-4BEB-9C56-7D074C6E43AA}" type="presParOf" srcId="{61D9F604-AA97-43AD-8D75-4A83D49597AC}" destId="{CA2E9847-E9F7-4386-A75F-3F6AF520098D}" srcOrd="0" destOrd="0" presId="urn:microsoft.com/office/officeart/2009/layout/CirclePictureHierarchy"/>
    <dgm:cxn modelId="{AFB7D6A7-34CC-4B4F-8BA9-B92E14C9C6BB}" type="presParOf" srcId="{CA2E9847-E9F7-4386-A75F-3F6AF520098D}" destId="{F786B677-015F-4AF6-8B8F-0262F50BDD83}" srcOrd="0" destOrd="0" presId="urn:microsoft.com/office/officeart/2009/layout/CirclePictureHierarchy"/>
    <dgm:cxn modelId="{C8C93B78-66C9-408B-A94F-B299A708EC09}" type="presParOf" srcId="{CA2E9847-E9F7-4386-A75F-3F6AF520098D}" destId="{2E161A55-D36C-4F9B-9611-B05EB35EC578}" srcOrd="1" destOrd="0" presId="urn:microsoft.com/office/officeart/2009/layout/CirclePictureHierarchy"/>
    <dgm:cxn modelId="{532C2946-FED9-44E4-827B-4C098D8ED59A}" type="presParOf" srcId="{61D9F604-AA97-43AD-8D75-4A83D49597AC}" destId="{C1AA4740-C7C9-4718-AEFC-18566BBC41E8}" srcOrd="1" destOrd="0" presId="urn:microsoft.com/office/officeart/2009/layout/CirclePictureHierarchy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DDA89A-6525-4167-8B53-B6E928BC2AA7}">
      <dsp:nvSpPr>
        <dsp:cNvPr id="0" name=""/>
        <dsp:cNvSpPr/>
      </dsp:nvSpPr>
      <dsp:spPr>
        <a:xfrm>
          <a:off x="46685" y="293347"/>
          <a:ext cx="1486935" cy="1486935"/>
        </a:xfrm>
        <a:prstGeom prst="ellipse">
          <a:avLst/>
        </a:prstGeom>
        <a:solidFill>
          <a:schemeClr val="accent2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A2CF43-5CA9-49C1-A6FA-6BA8635E5B59}">
      <dsp:nvSpPr>
        <dsp:cNvPr id="0" name=""/>
        <dsp:cNvSpPr/>
      </dsp:nvSpPr>
      <dsp:spPr>
        <a:xfrm>
          <a:off x="358941" y="605603"/>
          <a:ext cx="862422" cy="86242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1AF3C1-AE39-4816-87E1-02E0285B9C47}">
      <dsp:nvSpPr>
        <dsp:cNvPr id="0" name=""/>
        <dsp:cNvSpPr/>
      </dsp:nvSpPr>
      <dsp:spPr>
        <a:xfrm>
          <a:off x="1852250" y="293347"/>
          <a:ext cx="3504919" cy="1486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It is critical to maintain a minimum level of update on risks.</a:t>
          </a:r>
        </a:p>
      </dsp:txBody>
      <dsp:txXfrm>
        <a:off x="1852250" y="293347"/>
        <a:ext cx="3504919" cy="1486935"/>
      </dsp:txXfrm>
    </dsp:sp>
    <dsp:sp modelId="{A31C2532-EEA0-4494-AE09-ACA866B6447D}">
      <dsp:nvSpPr>
        <dsp:cNvPr id="0" name=""/>
        <dsp:cNvSpPr/>
      </dsp:nvSpPr>
      <dsp:spPr>
        <a:xfrm>
          <a:off x="5967875" y="293347"/>
          <a:ext cx="1486935" cy="1486935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1464CB-0351-48DB-B70F-69753534E69F}">
      <dsp:nvSpPr>
        <dsp:cNvPr id="0" name=""/>
        <dsp:cNvSpPr/>
      </dsp:nvSpPr>
      <dsp:spPr>
        <a:xfrm>
          <a:off x="6280131" y="605603"/>
          <a:ext cx="862422" cy="86242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8816ED-B4D0-45CF-B0F8-00479A7DC4CF}">
      <dsp:nvSpPr>
        <dsp:cNvPr id="0" name=""/>
        <dsp:cNvSpPr/>
      </dsp:nvSpPr>
      <dsp:spPr>
        <a:xfrm>
          <a:off x="7773439" y="293347"/>
          <a:ext cx="3504919" cy="1486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0" kern="1200" dirty="0"/>
            <a:t>Engage with GPC before to find the best option.</a:t>
          </a:r>
          <a:endParaRPr lang="en-US" sz="2400" b="0" kern="1200" dirty="0"/>
        </a:p>
      </dsp:txBody>
      <dsp:txXfrm>
        <a:off x="7773439" y="293347"/>
        <a:ext cx="3504919" cy="1486935"/>
      </dsp:txXfrm>
    </dsp:sp>
    <dsp:sp modelId="{838CD9F9-9273-4620-A2E6-DE0EE1928AFD}">
      <dsp:nvSpPr>
        <dsp:cNvPr id="0" name=""/>
        <dsp:cNvSpPr/>
      </dsp:nvSpPr>
      <dsp:spPr>
        <a:xfrm>
          <a:off x="46685" y="2509555"/>
          <a:ext cx="1486935" cy="1486935"/>
        </a:xfrm>
        <a:prstGeom prst="ellipse">
          <a:avLst/>
        </a:prstGeom>
        <a:solidFill>
          <a:schemeClr val="accent3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56A535-59CD-45CC-BB48-12A8768407BF}">
      <dsp:nvSpPr>
        <dsp:cNvPr id="0" name=""/>
        <dsp:cNvSpPr/>
      </dsp:nvSpPr>
      <dsp:spPr>
        <a:xfrm>
          <a:off x="358941" y="2821811"/>
          <a:ext cx="862422" cy="86242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5D73F2-4906-47FF-8053-C96ED9B8070E}">
      <dsp:nvSpPr>
        <dsp:cNvPr id="0" name=""/>
        <dsp:cNvSpPr/>
      </dsp:nvSpPr>
      <dsp:spPr>
        <a:xfrm>
          <a:off x="1852250" y="2509555"/>
          <a:ext cx="3504919" cy="1486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In 2026 it should be implemented across all operations</a:t>
          </a:r>
        </a:p>
      </dsp:txBody>
      <dsp:txXfrm>
        <a:off x="1852250" y="2509555"/>
        <a:ext cx="3504919" cy="1486935"/>
      </dsp:txXfrm>
    </dsp:sp>
    <dsp:sp modelId="{85ADC9D2-F85C-4017-BFDB-12F29A3AC980}">
      <dsp:nvSpPr>
        <dsp:cNvPr id="0" name=""/>
        <dsp:cNvSpPr/>
      </dsp:nvSpPr>
      <dsp:spPr>
        <a:xfrm>
          <a:off x="5967875" y="2509555"/>
          <a:ext cx="1486935" cy="1486935"/>
        </a:xfrm>
        <a:prstGeom prst="ellipse">
          <a:avLst/>
        </a:prstGeom>
        <a:solidFill>
          <a:srgbClr val="E6FAEB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EE74D3-7852-4DEC-88E0-75189E3B9984}">
      <dsp:nvSpPr>
        <dsp:cNvPr id="0" name=""/>
        <dsp:cNvSpPr/>
      </dsp:nvSpPr>
      <dsp:spPr>
        <a:xfrm>
          <a:off x="6280131" y="2821811"/>
          <a:ext cx="862422" cy="862422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818698-4A6A-4300-B6F7-5E6CEB68AE24}">
      <dsp:nvSpPr>
        <dsp:cNvPr id="0" name=""/>
        <dsp:cNvSpPr/>
      </dsp:nvSpPr>
      <dsp:spPr>
        <a:xfrm>
          <a:off x="7773439" y="2509555"/>
          <a:ext cx="3504919" cy="1486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Better consultations than hard data. </a:t>
          </a:r>
          <a:endParaRPr lang="en-US" sz="2400" kern="1200" dirty="0"/>
        </a:p>
      </dsp:txBody>
      <dsp:txXfrm>
        <a:off x="7773439" y="2509555"/>
        <a:ext cx="3504919" cy="148693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DDA89A-6525-4167-8B53-B6E928BC2AA7}">
      <dsp:nvSpPr>
        <dsp:cNvPr id="0" name=""/>
        <dsp:cNvSpPr/>
      </dsp:nvSpPr>
      <dsp:spPr>
        <a:xfrm>
          <a:off x="46685" y="293347"/>
          <a:ext cx="1486935" cy="1486935"/>
        </a:xfrm>
        <a:prstGeom prst="ellipse">
          <a:avLst/>
        </a:prstGeom>
        <a:solidFill>
          <a:schemeClr val="accent2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A2CF43-5CA9-49C1-A6FA-6BA8635E5B59}">
      <dsp:nvSpPr>
        <dsp:cNvPr id="0" name=""/>
        <dsp:cNvSpPr/>
      </dsp:nvSpPr>
      <dsp:spPr>
        <a:xfrm>
          <a:off x="358941" y="605603"/>
          <a:ext cx="862422" cy="86242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1AF3C1-AE39-4816-87E1-02E0285B9C47}">
      <dsp:nvSpPr>
        <dsp:cNvPr id="0" name=""/>
        <dsp:cNvSpPr/>
      </dsp:nvSpPr>
      <dsp:spPr>
        <a:xfrm>
          <a:off x="1852250" y="293347"/>
          <a:ext cx="3504919" cy="1486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 dirty="0"/>
            <a:t>The GPU will be published </a:t>
          </a:r>
          <a:r>
            <a:rPr lang="en-GB" sz="2300" b="1" kern="1200" dirty="0"/>
            <a:t>in September. </a:t>
          </a:r>
          <a:r>
            <a:rPr lang="en-GB" sz="2300" b="0" kern="1200" dirty="0"/>
            <a:t>PRA should be finalized by end of July</a:t>
          </a:r>
          <a:endParaRPr lang="en-US" sz="2300" kern="1200" dirty="0"/>
        </a:p>
      </dsp:txBody>
      <dsp:txXfrm>
        <a:off x="1852250" y="293347"/>
        <a:ext cx="3504919" cy="1486935"/>
      </dsp:txXfrm>
    </dsp:sp>
    <dsp:sp modelId="{A31C2532-EEA0-4494-AE09-ACA866B6447D}">
      <dsp:nvSpPr>
        <dsp:cNvPr id="0" name=""/>
        <dsp:cNvSpPr/>
      </dsp:nvSpPr>
      <dsp:spPr>
        <a:xfrm>
          <a:off x="5967875" y="293347"/>
          <a:ext cx="1486935" cy="1486935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1464CB-0351-48DB-B70F-69753534E69F}">
      <dsp:nvSpPr>
        <dsp:cNvPr id="0" name=""/>
        <dsp:cNvSpPr/>
      </dsp:nvSpPr>
      <dsp:spPr>
        <a:xfrm>
          <a:off x="6280131" y="605603"/>
          <a:ext cx="862422" cy="86242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8816ED-B4D0-45CF-B0F8-00479A7DC4CF}">
      <dsp:nvSpPr>
        <dsp:cNvPr id="0" name=""/>
        <dsp:cNvSpPr/>
      </dsp:nvSpPr>
      <dsp:spPr>
        <a:xfrm>
          <a:off x="7773439" y="293347"/>
          <a:ext cx="3504919" cy="1486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b="1" kern="1200" dirty="0"/>
            <a:t>As a minimum update the latest PRA</a:t>
          </a:r>
          <a:endParaRPr lang="en-US" sz="2300" kern="1200" dirty="0"/>
        </a:p>
      </dsp:txBody>
      <dsp:txXfrm>
        <a:off x="7773439" y="293347"/>
        <a:ext cx="3504919" cy="1486935"/>
      </dsp:txXfrm>
    </dsp:sp>
    <dsp:sp modelId="{838CD9F9-9273-4620-A2E6-DE0EE1928AFD}">
      <dsp:nvSpPr>
        <dsp:cNvPr id="0" name=""/>
        <dsp:cNvSpPr/>
      </dsp:nvSpPr>
      <dsp:spPr>
        <a:xfrm>
          <a:off x="46685" y="2509555"/>
          <a:ext cx="1486935" cy="1486935"/>
        </a:xfrm>
        <a:prstGeom prst="ellipse">
          <a:avLst/>
        </a:prstGeom>
        <a:solidFill>
          <a:schemeClr val="accent3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56A535-59CD-45CC-BB48-12A8768407BF}">
      <dsp:nvSpPr>
        <dsp:cNvPr id="0" name=""/>
        <dsp:cNvSpPr/>
      </dsp:nvSpPr>
      <dsp:spPr>
        <a:xfrm>
          <a:off x="358941" y="2821811"/>
          <a:ext cx="862422" cy="86242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5D73F2-4906-47FF-8053-C96ED9B8070E}">
      <dsp:nvSpPr>
        <dsp:cNvPr id="0" name=""/>
        <dsp:cNvSpPr/>
      </dsp:nvSpPr>
      <dsp:spPr>
        <a:xfrm>
          <a:off x="1852250" y="2509555"/>
          <a:ext cx="3504919" cy="1486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 dirty="0"/>
            <a:t>Risk assessment: </a:t>
          </a:r>
          <a:r>
            <a:rPr lang="en-GB" sz="2300" b="1" kern="1200" dirty="0"/>
            <a:t>The lowest admin, reduces workload for HNRPs</a:t>
          </a:r>
          <a:endParaRPr lang="en-US" sz="2300" kern="1200" dirty="0"/>
        </a:p>
      </dsp:txBody>
      <dsp:txXfrm>
        <a:off x="1852250" y="2509555"/>
        <a:ext cx="3504919" cy="1486935"/>
      </dsp:txXfrm>
    </dsp:sp>
    <dsp:sp modelId="{85ADC9D2-F85C-4017-BFDB-12F29A3AC980}">
      <dsp:nvSpPr>
        <dsp:cNvPr id="0" name=""/>
        <dsp:cNvSpPr/>
      </dsp:nvSpPr>
      <dsp:spPr>
        <a:xfrm>
          <a:off x="5967875" y="2509555"/>
          <a:ext cx="1486935" cy="1486935"/>
        </a:xfrm>
        <a:prstGeom prst="ellipse">
          <a:avLst/>
        </a:prstGeom>
        <a:solidFill>
          <a:srgbClr val="E6FAEB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EE74D3-7852-4DEC-88E0-75189E3B9984}">
      <dsp:nvSpPr>
        <dsp:cNvPr id="0" name=""/>
        <dsp:cNvSpPr/>
      </dsp:nvSpPr>
      <dsp:spPr>
        <a:xfrm>
          <a:off x="6280131" y="2821811"/>
          <a:ext cx="862422" cy="862422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818698-4A6A-4300-B6F7-5E6CEB68AE24}">
      <dsp:nvSpPr>
        <dsp:cNvPr id="0" name=""/>
        <dsp:cNvSpPr/>
      </dsp:nvSpPr>
      <dsp:spPr>
        <a:xfrm>
          <a:off x="7773439" y="2509555"/>
          <a:ext cx="3504919" cy="1486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 dirty="0"/>
            <a:t>If challenging, focus only on </a:t>
          </a:r>
          <a:r>
            <a:rPr lang="en-GB" sz="2300" b="1" kern="1200" dirty="0"/>
            <a:t>areas / risks </a:t>
          </a:r>
          <a:r>
            <a:rPr lang="en-GB" sz="2300" kern="1200" dirty="0"/>
            <a:t>where there are observed changes in the context.</a:t>
          </a:r>
          <a:endParaRPr lang="en-US" sz="2300" kern="1200" dirty="0"/>
        </a:p>
      </dsp:txBody>
      <dsp:txXfrm>
        <a:off x="7773439" y="2509555"/>
        <a:ext cx="3504919" cy="148693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CCE0D0-E240-4068-85DD-62D508B361C7}">
      <dsp:nvSpPr>
        <dsp:cNvPr id="0" name=""/>
        <dsp:cNvSpPr/>
      </dsp:nvSpPr>
      <dsp:spPr>
        <a:xfrm>
          <a:off x="0" y="1574"/>
          <a:ext cx="11325045" cy="670995"/>
        </a:xfrm>
        <a:prstGeom prst="roundRect">
          <a:avLst>
            <a:gd name="adj" fmla="val 10000"/>
          </a:avLst>
        </a:prstGeom>
        <a:solidFill>
          <a:schemeClr val="bg1"/>
        </a:solidFill>
        <a:ln>
          <a:solidFill>
            <a:schemeClr val="accent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A777B27-D9BC-400A-87E5-4D439A4612A5}">
      <dsp:nvSpPr>
        <dsp:cNvPr id="0" name=""/>
        <dsp:cNvSpPr/>
      </dsp:nvSpPr>
      <dsp:spPr>
        <a:xfrm>
          <a:off x="202976" y="152548"/>
          <a:ext cx="369047" cy="36904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B231CE1-13EC-484F-8E40-AB1A2D032302}">
      <dsp:nvSpPr>
        <dsp:cNvPr id="0" name=""/>
        <dsp:cNvSpPr/>
      </dsp:nvSpPr>
      <dsp:spPr>
        <a:xfrm>
          <a:off x="774999" y="1574"/>
          <a:ext cx="10550045" cy="6709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014" tIns="71014" rIns="71014" bIns="71014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Include as agenda point of a cluster meeting: </a:t>
          </a:r>
          <a:r>
            <a:rPr lang="en-GB" sz="1900" i="1" kern="1200"/>
            <a:t>partners reflection on changes on protection risks.</a:t>
          </a:r>
          <a:endParaRPr lang="en-US" sz="1900" kern="1200"/>
        </a:p>
      </dsp:txBody>
      <dsp:txXfrm>
        <a:off x="774999" y="1574"/>
        <a:ext cx="10550045" cy="670995"/>
      </dsp:txXfrm>
    </dsp:sp>
    <dsp:sp modelId="{810F0D31-DDAB-4E1B-BF4D-D6944AC9CA5D}">
      <dsp:nvSpPr>
        <dsp:cNvPr id="0" name=""/>
        <dsp:cNvSpPr/>
      </dsp:nvSpPr>
      <dsp:spPr>
        <a:xfrm>
          <a:off x="0" y="840318"/>
          <a:ext cx="11325045" cy="670995"/>
        </a:xfrm>
        <a:prstGeom prst="roundRect">
          <a:avLst>
            <a:gd name="adj" fmla="val 10000"/>
          </a:avLst>
        </a:prstGeom>
        <a:solidFill>
          <a:schemeClr val="bg1"/>
        </a:solidFill>
        <a:ln>
          <a:solidFill>
            <a:schemeClr val="accent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DE4ABE4-3AB1-47E0-B6E7-2831B07FF227}">
      <dsp:nvSpPr>
        <dsp:cNvPr id="0" name=""/>
        <dsp:cNvSpPr/>
      </dsp:nvSpPr>
      <dsp:spPr>
        <a:xfrm>
          <a:off x="202976" y="991292"/>
          <a:ext cx="369047" cy="36904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1AE1D42-0B7B-4BCF-9FAC-AF7D047D793B}">
      <dsp:nvSpPr>
        <dsp:cNvPr id="0" name=""/>
        <dsp:cNvSpPr/>
      </dsp:nvSpPr>
      <dsp:spPr>
        <a:xfrm>
          <a:off x="774999" y="840318"/>
          <a:ext cx="10550045" cy="6709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014" tIns="71014" rIns="71014" bIns="71014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No standard approach. A menu of options is presented. They can be further adapted to context.</a:t>
          </a:r>
          <a:endParaRPr lang="en-US" sz="1900" kern="1200" dirty="0"/>
        </a:p>
      </dsp:txBody>
      <dsp:txXfrm>
        <a:off x="774999" y="840318"/>
        <a:ext cx="10550045" cy="670995"/>
      </dsp:txXfrm>
    </dsp:sp>
    <dsp:sp modelId="{B3551BD2-DA6A-4CDE-85FC-57BCA138F545}">
      <dsp:nvSpPr>
        <dsp:cNvPr id="0" name=""/>
        <dsp:cNvSpPr/>
      </dsp:nvSpPr>
      <dsp:spPr>
        <a:xfrm>
          <a:off x="0" y="1679062"/>
          <a:ext cx="11325045" cy="670995"/>
        </a:xfrm>
        <a:prstGeom prst="roundRect">
          <a:avLst>
            <a:gd name="adj" fmla="val 10000"/>
          </a:avLst>
        </a:prstGeom>
        <a:solidFill>
          <a:schemeClr val="bg1"/>
        </a:solidFill>
        <a:ln>
          <a:solidFill>
            <a:schemeClr val="accent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9589E15-230D-4D94-ADB3-682375DE3EE1}">
      <dsp:nvSpPr>
        <dsp:cNvPr id="0" name=""/>
        <dsp:cNvSpPr/>
      </dsp:nvSpPr>
      <dsp:spPr>
        <a:xfrm>
          <a:off x="202976" y="1830036"/>
          <a:ext cx="369047" cy="36904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9ED221B-BE3F-4759-A371-0F38C07168D6}">
      <dsp:nvSpPr>
        <dsp:cNvPr id="0" name=""/>
        <dsp:cNvSpPr/>
      </dsp:nvSpPr>
      <dsp:spPr>
        <a:xfrm>
          <a:off x="774999" y="1679062"/>
          <a:ext cx="10550045" cy="6709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014" tIns="71014" rIns="71014" bIns="71014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Focus on updating only </a:t>
          </a:r>
          <a:r>
            <a:rPr lang="en-GB" sz="1900" b="1" kern="1200"/>
            <a:t>areas of the country with major changes </a:t>
          </a:r>
          <a:r>
            <a:rPr lang="en-GB" sz="1900" kern="1200"/>
            <a:t>and/or</a:t>
          </a:r>
          <a:endParaRPr lang="en-US" sz="1900" kern="1200"/>
        </a:p>
      </dsp:txBody>
      <dsp:txXfrm>
        <a:off x="774999" y="1679062"/>
        <a:ext cx="10550045" cy="670995"/>
      </dsp:txXfrm>
    </dsp:sp>
    <dsp:sp modelId="{D1A8E2EB-0BFC-4F9B-AE74-BB6344181C6F}">
      <dsp:nvSpPr>
        <dsp:cNvPr id="0" name=""/>
        <dsp:cNvSpPr/>
      </dsp:nvSpPr>
      <dsp:spPr>
        <a:xfrm>
          <a:off x="0" y="2517806"/>
          <a:ext cx="11325045" cy="670995"/>
        </a:xfrm>
        <a:prstGeom prst="roundRect">
          <a:avLst>
            <a:gd name="adj" fmla="val 10000"/>
          </a:avLst>
        </a:prstGeom>
        <a:solidFill>
          <a:schemeClr val="bg1"/>
        </a:solidFill>
        <a:ln>
          <a:solidFill>
            <a:schemeClr val="accent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0CC9FEE-5E9C-4EFB-8252-7801A970AB90}">
      <dsp:nvSpPr>
        <dsp:cNvPr id="0" name=""/>
        <dsp:cNvSpPr/>
      </dsp:nvSpPr>
      <dsp:spPr>
        <a:xfrm>
          <a:off x="202976" y="2668780"/>
          <a:ext cx="369047" cy="369047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7A4CF75-5F9F-411B-9A5D-2F4725A49ABF}">
      <dsp:nvSpPr>
        <dsp:cNvPr id="0" name=""/>
        <dsp:cNvSpPr/>
      </dsp:nvSpPr>
      <dsp:spPr>
        <a:xfrm>
          <a:off x="774999" y="2517806"/>
          <a:ext cx="10550045" cy="6709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014" tIns="71014" rIns="71014" bIns="71014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Focus on </a:t>
          </a:r>
          <a:r>
            <a:rPr lang="en-GB" sz="1900" b="1" kern="1200"/>
            <a:t>selected risks that the situation suggested they changed </a:t>
          </a:r>
          <a:r>
            <a:rPr lang="en-GB" sz="1900" kern="1200"/>
            <a:t>and/or</a:t>
          </a:r>
          <a:endParaRPr lang="en-US" sz="1900" kern="1200"/>
        </a:p>
      </dsp:txBody>
      <dsp:txXfrm>
        <a:off x="774999" y="2517806"/>
        <a:ext cx="10550045" cy="670995"/>
      </dsp:txXfrm>
    </dsp:sp>
    <dsp:sp modelId="{DE6F7368-4163-45F0-8666-C5BFE30DF15F}">
      <dsp:nvSpPr>
        <dsp:cNvPr id="0" name=""/>
        <dsp:cNvSpPr/>
      </dsp:nvSpPr>
      <dsp:spPr>
        <a:xfrm>
          <a:off x="0" y="3356550"/>
          <a:ext cx="11325045" cy="670995"/>
        </a:xfrm>
        <a:prstGeom prst="roundRect">
          <a:avLst>
            <a:gd name="adj" fmla="val 10000"/>
          </a:avLst>
        </a:prstGeom>
        <a:solidFill>
          <a:schemeClr val="bg1"/>
        </a:solidFill>
        <a:ln>
          <a:solidFill>
            <a:schemeClr val="accent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FD051F7-3875-4FD3-AA76-97B4BC27EB8E}">
      <dsp:nvSpPr>
        <dsp:cNvPr id="0" name=""/>
        <dsp:cNvSpPr/>
      </dsp:nvSpPr>
      <dsp:spPr>
        <a:xfrm>
          <a:off x="202976" y="3507524"/>
          <a:ext cx="369047" cy="369047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DEC6C3A-45B6-42E5-A2EA-80FCE379A634}">
      <dsp:nvSpPr>
        <dsp:cNvPr id="0" name=""/>
        <dsp:cNvSpPr/>
      </dsp:nvSpPr>
      <dsp:spPr>
        <a:xfrm>
          <a:off x="774999" y="3356550"/>
          <a:ext cx="10550045" cy="6709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014" tIns="71014" rIns="71014" bIns="71014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Focus on situation of </a:t>
          </a:r>
          <a:r>
            <a:rPr lang="en-GB" sz="1900" b="1" kern="1200" dirty="0"/>
            <a:t>specific groups </a:t>
          </a:r>
          <a:r>
            <a:rPr lang="en-GB" sz="1900" kern="1200" dirty="0"/>
            <a:t>if changed drastically (Policies, IDPs influx, returns, etc..</a:t>
          </a:r>
          <a:endParaRPr lang="en-US" sz="1900" kern="1200" dirty="0"/>
        </a:p>
      </dsp:txBody>
      <dsp:txXfrm>
        <a:off x="774999" y="3356550"/>
        <a:ext cx="10550045" cy="670995"/>
      </dsp:txXfrm>
    </dsp:sp>
    <dsp:sp modelId="{E88158A9-3049-45AF-9594-AEBE3AB9920D}">
      <dsp:nvSpPr>
        <dsp:cNvPr id="0" name=""/>
        <dsp:cNvSpPr/>
      </dsp:nvSpPr>
      <dsp:spPr>
        <a:xfrm>
          <a:off x="0" y="4195295"/>
          <a:ext cx="11325045" cy="670995"/>
        </a:xfrm>
        <a:prstGeom prst="roundRect">
          <a:avLst>
            <a:gd name="adj" fmla="val 10000"/>
          </a:avLst>
        </a:prstGeom>
        <a:solidFill>
          <a:schemeClr val="bg1"/>
        </a:solidFill>
        <a:ln>
          <a:solidFill>
            <a:schemeClr val="accent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CF5D176-CB11-42AB-B66E-5F9379261B1F}">
      <dsp:nvSpPr>
        <dsp:cNvPr id="0" name=""/>
        <dsp:cNvSpPr/>
      </dsp:nvSpPr>
      <dsp:spPr>
        <a:xfrm>
          <a:off x="202976" y="4346268"/>
          <a:ext cx="369047" cy="369047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5C1F352-993B-4E2E-8C49-1E5DE408BF64}">
      <dsp:nvSpPr>
        <dsp:cNvPr id="0" name=""/>
        <dsp:cNvSpPr/>
      </dsp:nvSpPr>
      <dsp:spPr>
        <a:xfrm>
          <a:off x="774999" y="4195295"/>
          <a:ext cx="10550045" cy="6709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014" tIns="71014" rIns="71014" bIns="71014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In all cases </a:t>
          </a:r>
          <a:r>
            <a:rPr lang="en-GB" sz="1900" b="1" kern="1200" dirty="0"/>
            <a:t>guarantee a minimum subnational consultation </a:t>
          </a:r>
          <a:r>
            <a:rPr lang="en-GB" sz="1900" b="0" kern="1200" dirty="0"/>
            <a:t>and </a:t>
          </a:r>
          <a:r>
            <a:rPr lang="en-GB" sz="1900" b="1" kern="1200" dirty="0"/>
            <a:t>some minimum evidence</a:t>
          </a:r>
          <a:r>
            <a:rPr lang="en-GB" sz="1900" kern="1200" dirty="0"/>
            <a:t>	</a:t>
          </a:r>
          <a:endParaRPr lang="en-US" sz="1900" kern="1200" dirty="0"/>
        </a:p>
      </dsp:txBody>
      <dsp:txXfrm>
        <a:off x="774999" y="4195295"/>
        <a:ext cx="10550045" cy="67099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8C6987-2148-459F-BAA4-0F2A8EF22550}">
      <dsp:nvSpPr>
        <dsp:cNvPr id="0" name=""/>
        <dsp:cNvSpPr/>
      </dsp:nvSpPr>
      <dsp:spPr>
        <a:xfrm>
          <a:off x="7439848" y="2998978"/>
          <a:ext cx="928598" cy="4230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5981"/>
              </a:lnTo>
              <a:lnTo>
                <a:pt x="928598" y="295981"/>
              </a:lnTo>
              <a:lnTo>
                <a:pt x="928598" y="423079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5EE96C-41A0-4A48-B351-6D1C11430EFA}">
      <dsp:nvSpPr>
        <dsp:cNvPr id="0" name=""/>
        <dsp:cNvSpPr/>
      </dsp:nvSpPr>
      <dsp:spPr>
        <a:xfrm>
          <a:off x="6324825" y="2998978"/>
          <a:ext cx="1115023" cy="423079"/>
        </a:xfrm>
        <a:custGeom>
          <a:avLst/>
          <a:gdLst/>
          <a:ahLst/>
          <a:cxnLst/>
          <a:rect l="0" t="0" r="0" b="0"/>
          <a:pathLst>
            <a:path>
              <a:moveTo>
                <a:pt x="1115023" y="0"/>
              </a:moveTo>
              <a:lnTo>
                <a:pt x="1115023" y="295981"/>
              </a:lnTo>
              <a:lnTo>
                <a:pt x="0" y="295981"/>
              </a:lnTo>
              <a:lnTo>
                <a:pt x="0" y="423079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250021-401A-4F36-8E8D-48F421D5A5EF}">
      <dsp:nvSpPr>
        <dsp:cNvPr id="0" name=""/>
        <dsp:cNvSpPr/>
      </dsp:nvSpPr>
      <dsp:spPr>
        <a:xfrm>
          <a:off x="7394128" y="1788404"/>
          <a:ext cx="91440" cy="397147"/>
        </a:xfrm>
        <a:custGeom>
          <a:avLst/>
          <a:gdLst/>
          <a:ahLst/>
          <a:cxnLst/>
          <a:rect l="0" t="0" r="0" b="0"/>
          <a:pathLst>
            <a:path>
              <a:moveTo>
                <a:pt x="48475" y="0"/>
              </a:moveTo>
              <a:lnTo>
                <a:pt x="48475" y="270049"/>
              </a:lnTo>
              <a:lnTo>
                <a:pt x="45720" y="270049"/>
              </a:lnTo>
              <a:lnTo>
                <a:pt x="45720" y="397147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F31BEC-55C7-424C-887C-1E607F50F57B}">
      <dsp:nvSpPr>
        <dsp:cNvPr id="0" name=""/>
        <dsp:cNvSpPr/>
      </dsp:nvSpPr>
      <dsp:spPr>
        <a:xfrm>
          <a:off x="4992952" y="835246"/>
          <a:ext cx="2449652" cy="3727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5630"/>
              </a:lnTo>
              <a:lnTo>
                <a:pt x="2449652" y="245630"/>
              </a:lnTo>
              <a:lnTo>
                <a:pt x="2449652" y="372728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866BFC-42AE-443B-A102-550F10008BE8}">
      <dsp:nvSpPr>
        <dsp:cNvPr id="0" name=""/>
        <dsp:cNvSpPr/>
      </dsp:nvSpPr>
      <dsp:spPr>
        <a:xfrm>
          <a:off x="3348741" y="2994667"/>
          <a:ext cx="932462" cy="4273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0292"/>
              </a:lnTo>
              <a:lnTo>
                <a:pt x="932462" y="300292"/>
              </a:lnTo>
              <a:lnTo>
                <a:pt x="932462" y="427390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CE0349-7F89-428E-9171-E5A4DBAE38E1}">
      <dsp:nvSpPr>
        <dsp:cNvPr id="0" name=""/>
        <dsp:cNvSpPr/>
      </dsp:nvSpPr>
      <dsp:spPr>
        <a:xfrm>
          <a:off x="2237581" y="2994667"/>
          <a:ext cx="1111159" cy="427390"/>
        </a:xfrm>
        <a:custGeom>
          <a:avLst/>
          <a:gdLst/>
          <a:ahLst/>
          <a:cxnLst/>
          <a:rect l="0" t="0" r="0" b="0"/>
          <a:pathLst>
            <a:path>
              <a:moveTo>
                <a:pt x="1111159" y="0"/>
              </a:moveTo>
              <a:lnTo>
                <a:pt x="1111159" y="300292"/>
              </a:lnTo>
              <a:lnTo>
                <a:pt x="0" y="300292"/>
              </a:lnTo>
              <a:lnTo>
                <a:pt x="0" y="427390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6856A5-884B-407C-8D1A-59696CAB7B07}">
      <dsp:nvSpPr>
        <dsp:cNvPr id="0" name=""/>
        <dsp:cNvSpPr/>
      </dsp:nvSpPr>
      <dsp:spPr>
        <a:xfrm>
          <a:off x="3303021" y="1788404"/>
          <a:ext cx="91440" cy="392836"/>
        </a:xfrm>
        <a:custGeom>
          <a:avLst/>
          <a:gdLst/>
          <a:ahLst/>
          <a:cxnLst/>
          <a:rect l="0" t="0" r="0" b="0"/>
          <a:pathLst>
            <a:path>
              <a:moveTo>
                <a:pt x="52339" y="0"/>
              </a:moveTo>
              <a:lnTo>
                <a:pt x="52339" y="265738"/>
              </a:lnTo>
              <a:lnTo>
                <a:pt x="45720" y="265738"/>
              </a:lnTo>
              <a:lnTo>
                <a:pt x="45720" y="392836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22BDCF-F37D-4455-B56D-9B3F21801493}">
      <dsp:nvSpPr>
        <dsp:cNvPr id="0" name=""/>
        <dsp:cNvSpPr/>
      </dsp:nvSpPr>
      <dsp:spPr>
        <a:xfrm>
          <a:off x="3355360" y="835246"/>
          <a:ext cx="1637591" cy="372728"/>
        </a:xfrm>
        <a:custGeom>
          <a:avLst/>
          <a:gdLst/>
          <a:ahLst/>
          <a:cxnLst/>
          <a:rect l="0" t="0" r="0" b="0"/>
          <a:pathLst>
            <a:path>
              <a:moveTo>
                <a:pt x="1637591" y="0"/>
              </a:moveTo>
              <a:lnTo>
                <a:pt x="1637591" y="245630"/>
              </a:lnTo>
              <a:lnTo>
                <a:pt x="0" y="245630"/>
              </a:lnTo>
              <a:lnTo>
                <a:pt x="0" y="372728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94DDBE-BB87-41B4-BEF0-895E8B244773}">
      <dsp:nvSpPr>
        <dsp:cNvPr id="0" name=""/>
        <dsp:cNvSpPr/>
      </dsp:nvSpPr>
      <dsp:spPr>
        <a:xfrm>
          <a:off x="4586238" y="21819"/>
          <a:ext cx="813427" cy="813427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5909484-D6CB-4FA2-B4F3-3BC7BBFD7F9F}">
      <dsp:nvSpPr>
        <dsp:cNvPr id="0" name=""/>
        <dsp:cNvSpPr/>
      </dsp:nvSpPr>
      <dsp:spPr>
        <a:xfrm>
          <a:off x="5289877" y="26252"/>
          <a:ext cx="3817185" cy="8134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Did you carry out a protection risk severity assessment in Q3/Q4 of 2025</a:t>
          </a:r>
        </a:p>
      </dsp:txBody>
      <dsp:txXfrm>
        <a:off x="5289877" y="26252"/>
        <a:ext cx="3817185" cy="813427"/>
      </dsp:txXfrm>
    </dsp:sp>
    <dsp:sp modelId="{38431D0F-8F96-4EA5-87F0-BF6263152828}">
      <dsp:nvSpPr>
        <dsp:cNvPr id="0" name=""/>
        <dsp:cNvSpPr/>
      </dsp:nvSpPr>
      <dsp:spPr>
        <a:xfrm>
          <a:off x="3065145" y="1207974"/>
          <a:ext cx="580429" cy="580429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D1CE9D4-1DBC-4934-85C6-442BC002DF21}">
      <dsp:nvSpPr>
        <dsp:cNvPr id="0" name=""/>
        <dsp:cNvSpPr/>
      </dsp:nvSpPr>
      <dsp:spPr>
        <a:xfrm>
          <a:off x="3704507" y="1089442"/>
          <a:ext cx="1220140" cy="8134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YES</a:t>
          </a:r>
        </a:p>
      </dsp:txBody>
      <dsp:txXfrm>
        <a:off x="3704507" y="1089442"/>
        <a:ext cx="1220140" cy="813427"/>
      </dsp:txXfrm>
    </dsp:sp>
    <dsp:sp modelId="{495EF4F9-D024-4A98-A079-EAFB55FAC141}">
      <dsp:nvSpPr>
        <dsp:cNvPr id="0" name=""/>
        <dsp:cNvSpPr/>
      </dsp:nvSpPr>
      <dsp:spPr>
        <a:xfrm>
          <a:off x="2942027" y="2181240"/>
          <a:ext cx="813427" cy="813427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4B7AA3A-DBDC-4CAB-B1D9-8133C79EF7B7}">
      <dsp:nvSpPr>
        <dsp:cNvPr id="0" name=""/>
        <dsp:cNvSpPr/>
      </dsp:nvSpPr>
      <dsp:spPr>
        <a:xfrm>
          <a:off x="3740837" y="2232348"/>
          <a:ext cx="2648705" cy="8134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Can you organize subnational consultation on risk assessment?</a:t>
          </a:r>
        </a:p>
      </dsp:txBody>
      <dsp:txXfrm>
        <a:off x="3740837" y="2232348"/>
        <a:ext cx="2648705" cy="813427"/>
      </dsp:txXfrm>
    </dsp:sp>
    <dsp:sp modelId="{A612B079-4AF4-4325-90BD-123FEC99CCBA}">
      <dsp:nvSpPr>
        <dsp:cNvPr id="0" name=""/>
        <dsp:cNvSpPr/>
      </dsp:nvSpPr>
      <dsp:spPr>
        <a:xfrm>
          <a:off x="2024170" y="3422058"/>
          <a:ext cx="426821" cy="426821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4D51FE9-2388-4514-A869-80FEC6344E8D}">
      <dsp:nvSpPr>
        <dsp:cNvPr id="0" name=""/>
        <dsp:cNvSpPr/>
      </dsp:nvSpPr>
      <dsp:spPr>
        <a:xfrm>
          <a:off x="2644295" y="3226722"/>
          <a:ext cx="1220140" cy="8134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YES</a:t>
          </a:r>
        </a:p>
      </dsp:txBody>
      <dsp:txXfrm>
        <a:off x="2644295" y="3226722"/>
        <a:ext cx="1220140" cy="813427"/>
      </dsp:txXfrm>
    </dsp:sp>
    <dsp:sp modelId="{3F02B794-87DA-4F7C-B658-D0974F545A4D}">
      <dsp:nvSpPr>
        <dsp:cNvPr id="0" name=""/>
        <dsp:cNvSpPr/>
      </dsp:nvSpPr>
      <dsp:spPr>
        <a:xfrm>
          <a:off x="4067792" y="3422058"/>
          <a:ext cx="426821" cy="426821"/>
        </a:xfrm>
        <a:prstGeom prst="ellipse">
          <a:avLst/>
        </a:prstGeom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A924D27-7FFD-4341-BACB-1855605273DA}">
      <dsp:nvSpPr>
        <dsp:cNvPr id="0" name=""/>
        <dsp:cNvSpPr/>
      </dsp:nvSpPr>
      <dsp:spPr>
        <a:xfrm>
          <a:off x="4687916" y="3226722"/>
          <a:ext cx="1220140" cy="8134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NO</a:t>
          </a:r>
        </a:p>
      </dsp:txBody>
      <dsp:txXfrm>
        <a:off x="4687916" y="3226722"/>
        <a:ext cx="1220140" cy="813427"/>
      </dsp:txXfrm>
    </dsp:sp>
    <dsp:sp modelId="{55A9DDDC-86EF-48FD-81A3-063B24C74732}">
      <dsp:nvSpPr>
        <dsp:cNvPr id="0" name=""/>
        <dsp:cNvSpPr/>
      </dsp:nvSpPr>
      <dsp:spPr>
        <a:xfrm>
          <a:off x="7152389" y="1207974"/>
          <a:ext cx="580429" cy="580429"/>
        </a:xfrm>
        <a:prstGeom prst="ellipse">
          <a:avLst/>
        </a:prstGeom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5B3212F-E9F5-4346-A3EA-07F3F2389411}">
      <dsp:nvSpPr>
        <dsp:cNvPr id="0" name=""/>
        <dsp:cNvSpPr/>
      </dsp:nvSpPr>
      <dsp:spPr>
        <a:xfrm>
          <a:off x="7791751" y="1089442"/>
          <a:ext cx="1220140" cy="8134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NO</a:t>
          </a:r>
        </a:p>
      </dsp:txBody>
      <dsp:txXfrm>
        <a:off x="7791751" y="1089442"/>
        <a:ext cx="1220140" cy="813427"/>
      </dsp:txXfrm>
    </dsp:sp>
    <dsp:sp modelId="{F3173639-834A-4EFC-8EB0-09E12EC9667C}">
      <dsp:nvSpPr>
        <dsp:cNvPr id="0" name=""/>
        <dsp:cNvSpPr/>
      </dsp:nvSpPr>
      <dsp:spPr>
        <a:xfrm>
          <a:off x="7033135" y="2185551"/>
          <a:ext cx="813427" cy="813427"/>
        </a:xfrm>
        <a:prstGeom prst="ellipse">
          <a:avLst/>
        </a:prstGeom>
        <a:blipFill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0906E7E-CB1E-4565-9581-04B3BC02CB27}">
      <dsp:nvSpPr>
        <dsp:cNvPr id="0" name=""/>
        <dsp:cNvSpPr/>
      </dsp:nvSpPr>
      <dsp:spPr>
        <a:xfrm>
          <a:off x="8038067" y="2236423"/>
          <a:ext cx="2468320" cy="8134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Do you already make reference to the 15 protection risks for analysis and advocacy?</a:t>
          </a:r>
        </a:p>
      </dsp:txBody>
      <dsp:txXfrm>
        <a:off x="8038067" y="2236423"/>
        <a:ext cx="2468320" cy="813427"/>
      </dsp:txXfrm>
    </dsp:sp>
    <dsp:sp modelId="{4FAEB6B9-DB50-4EB5-8663-8AFD4C1B7AFD}">
      <dsp:nvSpPr>
        <dsp:cNvPr id="0" name=""/>
        <dsp:cNvSpPr/>
      </dsp:nvSpPr>
      <dsp:spPr>
        <a:xfrm>
          <a:off x="6111414" y="3422058"/>
          <a:ext cx="426821" cy="426821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52208ED-3939-4BDD-8CFC-DBC537F51E7B}">
      <dsp:nvSpPr>
        <dsp:cNvPr id="0" name=""/>
        <dsp:cNvSpPr/>
      </dsp:nvSpPr>
      <dsp:spPr>
        <a:xfrm>
          <a:off x="6731538" y="3226722"/>
          <a:ext cx="1220140" cy="8134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YES</a:t>
          </a:r>
        </a:p>
      </dsp:txBody>
      <dsp:txXfrm>
        <a:off x="6731538" y="3226722"/>
        <a:ext cx="1220140" cy="813427"/>
      </dsp:txXfrm>
    </dsp:sp>
    <dsp:sp modelId="{F786B677-015F-4AF6-8B8F-0262F50BDD83}">
      <dsp:nvSpPr>
        <dsp:cNvPr id="0" name=""/>
        <dsp:cNvSpPr/>
      </dsp:nvSpPr>
      <dsp:spPr>
        <a:xfrm>
          <a:off x="8155036" y="3422058"/>
          <a:ext cx="426821" cy="426821"/>
        </a:xfrm>
        <a:prstGeom prst="ellipse">
          <a:avLst/>
        </a:prstGeom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2E161A55-D36C-4F9B-9611-B05EB35EC578}">
      <dsp:nvSpPr>
        <dsp:cNvPr id="0" name=""/>
        <dsp:cNvSpPr/>
      </dsp:nvSpPr>
      <dsp:spPr>
        <a:xfrm>
          <a:off x="8775160" y="3226722"/>
          <a:ext cx="1220140" cy="8134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NO</a:t>
          </a:r>
        </a:p>
      </dsp:txBody>
      <dsp:txXfrm>
        <a:off x="8775160" y="3226722"/>
        <a:ext cx="1220140" cy="8134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layout/CirclePictureHierarchy">
  <dgm:title val=""/>
  <dgm:desc val=""/>
  <dgm:catLst>
    <dgm:cat type="hierarchy" pri="1750"/>
    <dgm:cat type="picture" pri="23000"/>
    <dgm:cat type="pictureconvert" pri="2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5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for="ch" forName="image" refType="h" fact="0.8"/>
              <dgm:constr type="w" for="ch" forName="image" refType="h" refFor="ch" refForName="image"/>
              <dgm:constr type="t" for="ch" forName="image" refType="h" fact="0.1"/>
              <dgm:constr type="l" for="ch" forName="image"/>
              <dgm:constr type="w" for="ch" forName="text" refType="w" fact="0.6"/>
              <dgm:constr type="h" for="ch" forName="text" refType="h" fact="0.8"/>
              <dgm:constr type="t" for="ch" forName="text" refType="w" fact="0.04"/>
              <dgm:constr type="l" for="ch" forName="text" refType="w" fact="0.4"/>
            </dgm:constrLst>
            <dgm:ruleLst/>
            <dgm:layoutNode name="image" styleLbl="node0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  <dgm:layoutNode name="text" styleLbl="revTx">
              <dgm:varLst>
                <dgm:chPref val="3"/>
              </dgm:varLst>
              <dgm:alg type="tx">
                <dgm:param type="parTxLTRAlign" val="l"/>
                <dgm:param type="parTxRTLAlign" val="r"/>
              </dgm:alg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image"/>
                    <dgm:param type="dstNode" val="image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h" for="ch" forName="image2" refType="h" fact="0.8"/>
                      <dgm:constr type="w" for="ch" forName="image2" refType="h" refFor="ch" refForName="image2"/>
                      <dgm:constr type="t" for="ch" forName="image2" refType="h" fact="0.1"/>
                      <dgm:constr type="l" for="ch" forName="image2"/>
                      <dgm:constr type="w" for="ch" forName="text2" refType="w" fact="0.6"/>
                      <dgm:constr type="h" for="ch" forName="text2" refType="h" fact="0.8"/>
                      <dgm:constr type="t" for="ch" forName="text2" refType="w" fact="0.04"/>
                      <dgm:constr type="l" for="ch" forName="text2" refType="w" fact="0.4"/>
                    </dgm:constrLst>
                    <dgm:ruleLst/>
                    <dgm:layoutNode name="image2">
                      <dgm:alg type="sp"/>
                      <dgm:shape xmlns:r="http://schemas.openxmlformats.org/officeDocument/2006/relationships" type="ellipse" r:blip="" blipPhldr="1">
                        <dgm:adjLst/>
                      </dgm:shape>
                      <dgm:presOf/>
                      <dgm:constrLst/>
                      <dgm:ruleLst/>
                    </dgm:layoutNode>
                    <dgm:layoutNode name="text2" styleLbl="revTx">
                      <dgm:varLst>
                        <dgm:chPref val="3"/>
                      </dgm:varLst>
                      <dgm:alg type="tx">
                        <dgm:param type="parTxLTRAlign" val="l"/>
                        <dgm:param type="parTxRTLAlign" val="r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image2"/>
                            <dgm:param type="dstNode" val="image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h" for="ch" forName="image3" refType="h" fact="0.8"/>
                              <dgm:constr type="w" for="ch" forName="image3" refType="h" refFor="ch" refForName="image3"/>
                              <dgm:constr type="t" for="ch" forName="image3" refType="h" fact="0.1"/>
                              <dgm:constr type="l" for="ch" forName="image3"/>
                              <dgm:constr type="w" for="ch" forName="text3" refType="w" fact="0.6"/>
                              <dgm:constr type="h" for="ch" forName="text3" refType="h" fact="0.8"/>
                              <dgm:constr type="t" for="ch" forName="text3" refType="w" fact="0.04"/>
                              <dgm:constr type="l" for="ch" forName="text3" refType="w" fact="0.4"/>
                            </dgm:constrLst>
                            <dgm:ruleLst/>
                            <dgm:layoutNode name="image3">
                              <dgm:alg type="sp"/>
                              <dgm:shape xmlns:r="http://schemas.openxmlformats.org/officeDocument/2006/relationships" type="ellipse" r:blip="" blipPhldr="1">
                                <dgm:adjLst/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revTx">
                              <dgm:varLst>
                                <dgm:chPref val="3"/>
                              </dgm:varLst>
                              <dgm:alg type="tx">
                                <dgm:param type="parTxLTRAlign" val="l"/>
                                <dgm:param type="parTxRTLAlign" val="r"/>
                              </dgm:alg>
                              <dgm:shape xmlns:r="http://schemas.openxmlformats.org/officeDocument/2006/relationships" type="rect" r:blip="">
                                <dgm:adjLst/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3"/>
                                        <dgm:param type="dstNode" val="image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4"/>
                                        <dgm:param type="dstNode" val="image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h" for="ch" forName="image4" refType="h" fact="0.8"/>
                                      <dgm:constr type="w" for="ch" forName="image4" refType="h" refFor="ch" refForName="image4"/>
                                      <dgm:constr type="t" for="ch" forName="image4" refType="h" fact="0.1"/>
                                      <dgm:constr type="l" for="ch" forName="image4"/>
                                      <dgm:constr type="w" for="ch" forName="text4" refType="w" fact="0.6"/>
                                      <dgm:constr type="h" for="ch" forName="text4" refType="h" fact="0.8"/>
                                      <dgm:constr type="t" for="ch" forName="text4" refType="w" fact="0.04"/>
                                      <dgm:constr type="l" for="ch" forName="text4" refType="w" fact="0.4"/>
                                    </dgm:constrLst>
                                    <dgm:ruleLst/>
                                    <dgm:layoutNode name="image4">
                                      <dgm:alg type="sp"/>
                                      <dgm:shape xmlns:r="http://schemas.openxmlformats.org/officeDocument/2006/relationships" type="ellipse" r:blip="" blipPhldr="1">
                                        <dgm:adjLst/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revTx">
                                      <dgm:varLst>
                                        <dgm:chPref val="3"/>
                                      </dgm:varLst>
                                      <dgm:alg type="tx">
                                        <dgm:param type="parTxLTRAlign" val="l"/>
                                        <dgm:param type="parTxRTLAlign" val="r"/>
                                      </dgm:alg>
                                      <dgm:shape xmlns:r="http://schemas.openxmlformats.org/officeDocument/2006/relationships" type="rect" r:blip="">
                                        <dgm:adjLst/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D89762-0EF4-4DA3-9487-DAFEF8364082}" type="datetimeFigureOut">
              <a:rPr lang="en-GB" smtClean="0"/>
              <a:t>08/06/2026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8D4E00-E81F-4EDF-B0FB-0281AD6462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19670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i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"Welcome to this practical presentation to guide on </a:t>
            </a:r>
            <a:r>
              <a:rPr lang="en-GB" sz="1800" b="1" i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the simplification of Protection Risk Assessment</a:t>
            </a:r>
            <a:r>
              <a:rPr lang="en-GB" sz="1800" i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 In 2025 it is critical that we further streamline protection analysis, focusing on ensuring essential updates”</a:t>
            </a:r>
            <a:endParaRPr lang="en-GB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8D4E00-E81F-4EDF-B0FB-0281AD6462C0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52126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b="1" i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Q4 </a:t>
            </a:r>
            <a:r>
              <a:rPr lang="en-GB" sz="1800" i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 menu of options is presented to simplify for Q2 risk assessment</a:t>
            </a:r>
            <a:endParaRPr lang="en-GB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Include an agenda point in a regular meeting with partners</a:t>
            </a:r>
          </a:p>
          <a:p>
            <a:r>
              <a:rPr lang="en-GB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Focus only on specific </a:t>
            </a:r>
            <a:r>
              <a:rPr lang="en-GB" sz="18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geographic areas, </a:t>
            </a:r>
            <a:r>
              <a:rPr lang="en-GB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or </a:t>
            </a:r>
            <a:r>
              <a:rPr lang="en-GB" sz="18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protection risks</a:t>
            </a:r>
            <a:r>
              <a:rPr lang="en-GB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or </a:t>
            </a:r>
            <a:r>
              <a:rPr lang="en-GB" sz="18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population groups.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1426B0-AF84-46D4-B8B1-1DE7398250F2}" type="slidenum">
              <a:rPr lang="en-NG" smtClean="0"/>
              <a:t>12</a:t>
            </a:fld>
            <a:endParaRPr lang="en-NG"/>
          </a:p>
        </p:txBody>
      </p:sp>
    </p:spTree>
    <p:extLst>
      <p:ext uri="{BB962C8B-B14F-4D97-AF65-F5344CB8AC3E}">
        <p14:creationId xmlns:p14="http://schemas.microsoft.com/office/powerpoint/2010/main" val="42884228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You can find here 10 options to adapt the process in your operations. They provide a range of element combined, depending on resources and capacities. 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GB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Value Judgment vs. Evidence-Based Approaches</a:t>
            </a:r>
            <a:r>
              <a:rPr lang="en-GB" sz="1800" i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en-GB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GB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Less Consultative vs. Highly Consultative</a:t>
            </a:r>
            <a:r>
              <a:rPr lang="en-GB" sz="1800" i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en-GB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GB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Centralized Coordination Team Approach</a:t>
            </a:r>
            <a:r>
              <a:rPr lang="en-GB" sz="1800" i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800" b="1" i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vs. Subnational</a:t>
            </a:r>
            <a:endParaRPr lang="en-GB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8D4E00-E81F-4EDF-B0FB-0281AD6462C0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93509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 this slide you can find the different options according to the level of resources, capacities and strategic needs in your operations. While we strongly advice for </a:t>
            </a:r>
            <a:r>
              <a:rPr lang="en-GB" sz="18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subnational consultative processes</a:t>
            </a:r>
            <a:r>
              <a:rPr lang="en-GB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to give solidity to our approach and ensure a more focused approach on local actors, partners and communities, you can use this to assess what is feasible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8D4E00-E81F-4EDF-B0FB-0281AD6462C0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02984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i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To help you in assessing the best option or combination of options, consider: </a:t>
            </a:r>
            <a:endParaRPr lang="en-GB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Aptos" panose="020B0004020202020204" pitchFamily="34" charset="0"/>
              <a:buChar char="-"/>
            </a:pP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Whether you have already conducted the risk assessment at the end of 2024</a:t>
            </a:r>
          </a:p>
          <a:p>
            <a:pPr marL="342900" lvl="0" indent="-342900">
              <a:lnSpc>
                <a:spcPct val="107000"/>
              </a:lnSpc>
              <a:buFont typeface="Aptos" panose="020B0004020202020204" pitchFamily="34" charset="0"/>
              <a:buChar char="-"/>
            </a:pP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Whether there is space and capacities to organize any sort of subnational consultation and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ptos" panose="020B0004020202020204" pitchFamily="34" charset="0"/>
              <a:buChar char="-"/>
            </a:pP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Whether you have already aligned to 15 protection risks any process in your operation.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Use this decision tree to reach out early to the GPC to support and adapt, before starting lengthy processes. Following we will look quickly at each option.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8D4E00-E81F-4EDF-B0FB-0281AD6462C0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38497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i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"The least advice options yet possible. It is the same approach used in the past, to revise severity scores only at national level by the PC Coordination Team"</a:t>
            </a:r>
            <a:endParaRPr lang="en-GB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8D4E00-E81F-4EDF-B0FB-0281AD6462C0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67012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CAD32C-1804-230F-DA2E-F4E406D98F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F5DE9A2-B7F4-3D28-9A6D-7EE0495FA44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B94F749-097A-8598-EF8E-0B59D17E5AB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i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It is critical that we work towards ensuring 4 minimum standards in 2025.</a:t>
            </a:r>
            <a:endParaRPr lang="en-GB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GB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Ensure update of the risk severity scoring</a:t>
            </a: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– </a:t>
            </a:r>
            <a:r>
              <a:rPr lang="en-GB" sz="1800" i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No need of full-scale assessments. You will see a menu of options to find the simplest and more practical approach.</a:t>
            </a:r>
            <a:endParaRPr lang="en-GB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GB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Ensure we calculate the </a:t>
            </a:r>
            <a:r>
              <a:rPr lang="en-GB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PeR</a:t>
            </a:r>
            <a:r>
              <a:rPr lang="en-GB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in each country</a:t>
            </a: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– </a:t>
            </a:r>
            <a:r>
              <a:rPr lang="en-GB" sz="1800" i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This new number, the GPC calculates based on country risk assessment, is opening new channels with donors and other actors to raise the attention on protection.</a:t>
            </a:r>
            <a:endParaRPr lang="en-GB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GB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Reduce timing for analysis document and be more strategic</a:t>
            </a:r>
            <a:r>
              <a:rPr lang="en-GB" sz="1800" i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Reach out early to GPC to simplify process or document, and aim at a PAU/Presentation of analysis ahead of the HNO scope.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GB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Use new severity tools to simplify HNRP</a:t>
            </a: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– </a:t>
            </a:r>
            <a:r>
              <a:rPr lang="en-GB" sz="1800" i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This is year time from PC should be reduced, and for that decide early on in the year the level of analysis and indicators .</a:t>
            </a:r>
            <a:endParaRPr lang="en-GB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97ADA6-83F2-54E5-69B1-4116CAAC31E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1426B0-AF84-46D4-B8B1-1DE7398250F2}" type="slidenum">
              <a:rPr lang="en-NG" smtClean="0"/>
              <a:t>17</a:t>
            </a:fld>
            <a:endParaRPr lang="en-NG"/>
          </a:p>
        </p:txBody>
      </p:sp>
    </p:spTree>
    <p:extLst>
      <p:ext uri="{BB962C8B-B14F-4D97-AF65-F5344CB8AC3E}">
        <p14:creationId xmlns:p14="http://schemas.microsoft.com/office/powerpoint/2010/main" val="13433168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501901-1CE1-0174-8711-F49A831D7B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8B24CC7-B276-01D3-D33A-73BB5BD942D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18BDBA6-C3DE-A19B-0EF8-6805620F4B5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i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"Welcome to this practical presentation to guide on </a:t>
            </a:r>
            <a:r>
              <a:rPr lang="en-GB" sz="1800" b="1" i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the simplification of Protection Risk Assessment</a:t>
            </a:r>
            <a:r>
              <a:rPr lang="en-GB" sz="1800" i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 In 2025 it is critical that we further streamline protection analysis, focusing on ensuring essential updates”</a:t>
            </a:r>
            <a:endParaRPr lang="en-GB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28ACAB-86D6-B75E-DD05-6CCB7317CD5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8D4E00-E81F-4EDF-B0FB-0281AD6462C0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99256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You can find here 10 options to adapt the process in your operations. They provide a range of element combined, depending on resources and capacities. 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GB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Value Judgment vs. Evidence-Based Approaches</a:t>
            </a:r>
            <a:r>
              <a:rPr lang="en-GB" sz="1800" i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en-GB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GB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Less Consultative vs. Highly Consultative</a:t>
            </a:r>
            <a:r>
              <a:rPr lang="en-GB" sz="1800" i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en-GB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GB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Centralized Coordination Team Approach</a:t>
            </a:r>
            <a:r>
              <a:rPr lang="en-GB" sz="1800" i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800" b="1" i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vs. Subnational</a:t>
            </a:r>
            <a:endParaRPr lang="en-GB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8D4E00-E81F-4EDF-B0FB-0281AD6462C0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82904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80F530-EFEB-DFF9-5B64-69BBDB193A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A2960D6-A4F1-148E-D23F-86367AED080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14C86B7-1A46-2D46-6938-5040D949573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i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It is critical that we work towards ensuring 4 minimum standards in 2025.</a:t>
            </a:r>
            <a:endParaRPr lang="en-GB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GB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Ensure update of the risk severity scoring</a:t>
            </a: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– </a:t>
            </a:r>
            <a:r>
              <a:rPr lang="en-GB" sz="1800" i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No need of full-scale assessments. You will see a menu of options to find the simplest and more practical approach.</a:t>
            </a:r>
            <a:endParaRPr lang="en-GB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GB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Ensure we calculate the </a:t>
            </a:r>
            <a:r>
              <a:rPr lang="en-GB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PeR</a:t>
            </a:r>
            <a:r>
              <a:rPr lang="en-GB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in each country</a:t>
            </a: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– </a:t>
            </a:r>
            <a:r>
              <a:rPr lang="en-GB" sz="1800" i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This new number, the GPC calculates based on country risk assessment, is opening new channels with donors and other actors to raise the attention on protection.</a:t>
            </a:r>
            <a:endParaRPr lang="en-GB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GB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Reduce timing for analysis document and be more strategic</a:t>
            </a:r>
            <a:r>
              <a:rPr lang="en-GB" sz="1800" i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Reach out early to GPC to simplify process or document, and aim at a PAU/Presentation of analysis ahead of the HNO scope.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GB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Use new severity tools to simplify HNRP</a:t>
            </a: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– </a:t>
            </a:r>
            <a:r>
              <a:rPr lang="en-GB" sz="1800" i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This is year time from PC should be reduced, and for that decide early on in the year the level of analysis and indicators .</a:t>
            </a:r>
            <a:endParaRPr lang="en-GB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188E0E-9C32-4294-4549-FD794F55987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1426B0-AF84-46D4-B8B1-1DE7398250F2}" type="slidenum">
              <a:rPr lang="en-NG" smtClean="0"/>
              <a:t>2</a:t>
            </a:fld>
            <a:endParaRPr lang="en-NG"/>
          </a:p>
        </p:txBody>
      </p:sp>
    </p:spTree>
    <p:extLst>
      <p:ext uri="{BB962C8B-B14F-4D97-AF65-F5344CB8AC3E}">
        <p14:creationId xmlns:p14="http://schemas.microsoft.com/office/powerpoint/2010/main" val="9333734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3317CD-72AE-6D77-D276-C1A31C1A2A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59C86B8-DDF5-7992-5F47-FD8439784F5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55D5960-8347-ECF7-10DF-4D918E730D0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i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It is critical that we work towards ensuring 4 minimum standards in 2025.</a:t>
            </a:r>
            <a:endParaRPr lang="en-GB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GB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Ensure update of the risk severity scoring</a:t>
            </a: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– </a:t>
            </a:r>
            <a:r>
              <a:rPr lang="en-GB" sz="1800" i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No need of full-scale assessments. You will see a menu of options to find the simplest and more practical approach.</a:t>
            </a:r>
            <a:endParaRPr lang="en-GB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GB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Ensure we calculate the </a:t>
            </a:r>
            <a:r>
              <a:rPr lang="en-GB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PeR</a:t>
            </a:r>
            <a:r>
              <a:rPr lang="en-GB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in each country</a:t>
            </a: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– </a:t>
            </a:r>
            <a:r>
              <a:rPr lang="en-GB" sz="1800" i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This new number, the GPC calculates based on country risk assessment, is opening new channels with donors and other actors to raise the attention on protection.</a:t>
            </a:r>
            <a:endParaRPr lang="en-GB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GB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Reduce timing for analysis document and be more strategic</a:t>
            </a:r>
            <a:r>
              <a:rPr lang="en-GB" sz="1800" i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Reach out early to GPC to simplify process or document, and aim at a PAU/Presentation of analysis ahead of the HNO scope.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GB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Use new severity tools to simplify HNRP</a:t>
            </a: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– </a:t>
            </a:r>
            <a:r>
              <a:rPr lang="en-GB" sz="1800" i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This is year time from PC should be reduced, and for that decide early on in the year the level of analysis and indicators .</a:t>
            </a:r>
            <a:endParaRPr lang="en-GB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25769E-6A4F-913E-ABF1-13F46A9EF30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1426B0-AF84-46D4-B8B1-1DE7398250F2}" type="slidenum">
              <a:rPr lang="en-NG" smtClean="0"/>
              <a:t>3</a:t>
            </a:fld>
            <a:endParaRPr lang="en-NG"/>
          </a:p>
        </p:txBody>
      </p:sp>
    </p:spTree>
    <p:extLst>
      <p:ext uri="{BB962C8B-B14F-4D97-AF65-F5344CB8AC3E}">
        <p14:creationId xmlns:p14="http://schemas.microsoft.com/office/powerpoint/2010/main" val="5907729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42567E-2F1B-0A23-63E5-ACA21ACD91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88E4CBE-87DC-8F7F-B0F1-BE8F938F920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47631DD-5543-DDA7-3136-DBAA509BCBE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i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"Welcome to this practical presentation to guide on </a:t>
            </a:r>
            <a:r>
              <a:rPr lang="en-GB" sz="1800" b="1" i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the simplification of Protection Risk Assessment</a:t>
            </a:r>
            <a:r>
              <a:rPr lang="en-GB" sz="1800" i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 In 2025 it is critical that we further streamline protection analysis, focusing on ensuring essential updates”</a:t>
            </a:r>
            <a:endParaRPr lang="en-GB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4586C6-31A4-9447-7563-4DDFD79C072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8D4E00-E81F-4EDF-B0FB-0281AD6462C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10142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5FCD24-6B60-69BF-1DD7-D82257D579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DF89A1E-9187-EABA-2455-1CD8CBE0FD0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7AFF60E-DA87-1857-5BDE-45505154C92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i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It is critical that we work towards ensuring 4 minimum standards in 2025.</a:t>
            </a:r>
            <a:endParaRPr lang="en-GB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GB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Ensure update of the risk severity scoring</a:t>
            </a: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– </a:t>
            </a:r>
            <a:r>
              <a:rPr lang="en-GB" sz="1800" i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No need of full-scale assessments. You will see a menu of options to find the simplest and more practical approach.</a:t>
            </a:r>
            <a:endParaRPr lang="en-GB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GB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Ensure we calculate the </a:t>
            </a:r>
            <a:r>
              <a:rPr lang="en-GB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PeR</a:t>
            </a:r>
            <a:r>
              <a:rPr lang="en-GB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in each country</a:t>
            </a: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– </a:t>
            </a:r>
            <a:r>
              <a:rPr lang="en-GB" sz="1800" i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This new number, the GPC calculates based on country risk assessment, is opening new channels with donors and other actors to raise the attention on protection.</a:t>
            </a:r>
            <a:endParaRPr lang="en-GB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GB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Reduce timing for analysis document and be more strategic</a:t>
            </a:r>
            <a:r>
              <a:rPr lang="en-GB" sz="1800" i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Reach out early to GPC to simplify process or document, and aim at a PAU/Presentation of analysis ahead of the HNO scope.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GB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Use new severity tools to simplify HNRP</a:t>
            </a: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– </a:t>
            </a:r>
            <a:r>
              <a:rPr lang="en-GB" sz="1800" i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This is year time from PC should be reduced, and for that decide early on in the year the level of analysis and indicators .</a:t>
            </a:r>
            <a:endParaRPr lang="en-GB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2D3E4C-4210-1424-BC03-A83F53CEC77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1426B0-AF84-46D4-B8B1-1DE7398250F2}" type="slidenum">
              <a:rPr lang="en-NG" smtClean="0"/>
              <a:t>5</a:t>
            </a:fld>
            <a:endParaRPr lang="en-NG"/>
          </a:p>
        </p:txBody>
      </p:sp>
    </p:spTree>
    <p:extLst>
      <p:ext uri="{BB962C8B-B14F-4D97-AF65-F5344CB8AC3E}">
        <p14:creationId xmlns:p14="http://schemas.microsoft.com/office/powerpoint/2010/main" val="41042718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Q3 </a:t>
            </a: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 light of simplification, we have reduced the GPU to two times per year, in June and December.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i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For the June exercise, there is no need of full protection risk assessment but only a focused updated. </a:t>
            </a:r>
            <a:endParaRPr lang="en-GB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1426B0-AF84-46D4-B8B1-1DE7398250F2}" type="slidenum">
              <a:rPr lang="en-NG" smtClean="0"/>
              <a:t>7</a:t>
            </a:fld>
            <a:endParaRPr lang="en-NG"/>
          </a:p>
        </p:txBody>
      </p:sp>
    </p:spTree>
    <p:extLst>
      <p:ext uri="{BB962C8B-B14F-4D97-AF65-F5344CB8AC3E}">
        <p14:creationId xmlns:p14="http://schemas.microsoft.com/office/powerpoint/2010/main" val="35643231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276D77-1AA2-270D-9A25-DB7AA41E75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108D408-AEF1-A38A-B4EE-58A58DDBB18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49E90D9-F847-A3D1-338E-F30FF80C795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i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It is critical that we work towards ensuring 4 minimum standards in 2025.</a:t>
            </a:r>
            <a:endParaRPr lang="en-GB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GB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Ensure update of the risk severity scoring</a:t>
            </a: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– </a:t>
            </a:r>
            <a:r>
              <a:rPr lang="en-GB" sz="1800" i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No need of full-scale assessments. You will see a menu of options to find the simplest and more practical approach.</a:t>
            </a:r>
            <a:endParaRPr lang="en-GB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GB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Ensure we calculate the </a:t>
            </a:r>
            <a:r>
              <a:rPr lang="en-GB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PeR</a:t>
            </a:r>
            <a:r>
              <a:rPr lang="en-GB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in each country</a:t>
            </a: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– </a:t>
            </a:r>
            <a:r>
              <a:rPr lang="en-GB" sz="1800" i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This new number, the GPC calculates based on country risk assessment, is opening new channels with donors and other actors to raise the attention on protection.</a:t>
            </a:r>
            <a:endParaRPr lang="en-GB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GB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Reduce timing for analysis document and be more strategic</a:t>
            </a:r>
            <a:r>
              <a:rPr lang="en-GB" sz="1800" i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Reach out early to GPC to simplify process or document, and aim at a PAU/Presentation of analysis ahead of the HNO scope.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GB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Use new severity tools to simplify HNRP</a:t>
            </a: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– </a:t>
            </a:r>
            <a:r>
              <a:rPr lang="en-GB" sz="1800" i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This is year time from PC should be reduced, and for that decide early on in the year the level of analysis and indicators .</a:t>
            </a:r>
            <a:endParaRPr lang="en-GB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B9E877-8B9F-3D0C-FD4D-EA09AB7374B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1426B0-AF84-46D4-B8B1-1DE7398250F2}" type="slidenum">
              <a:rPr lang="en-NG" smtClean="0"/>
              <a:t>9</a:t>
            </a:fld>
            <a:endParaRPr lang="en-NG"/>
          </a:p>
        </p:txBody>
      </p:sp>
    </p:spTree>
    <p:extLst>
      <p:ext uri="{BB962C8B-B14F-4D97-AF65-F5344CB8AC3E}">
        <p14:creationId xmlns:p14="http://schemas.microsoft.com/office/powerpoint/2010/main" val="31039856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86AE1B-F5DB-EB5B-3C64-EBC21C3EAB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2113C63-4AD8-C793-B49C-449931BAECA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586A0ED-97CD-BFD5-EA7E-1D7D96977E8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Q3 </a:t>
            </a: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 light of simplification, we have reduced the GPU to two times per year, in June and December.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i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For the June exercise, there is no need of full protection risk assessment but only a focused updated. </a:t>
            </a:r>
            <a:endParaRPr lang="en-GB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9626A3-79C2-2145-A744-C8E6D80FEB3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1426B0-AF84-46D4-B8B1-1DE7398250F2}" type="slidenum">
              <a:rPr lang="en-NG" smtClean="0"/>
              <a:t>10</a:t>
            </a:fld>
            <a:endParaRPr lang="en-NG"/>
          </a:p>
        </p:txBody>
      </p:sp>
    </p:spTree>
    <p:extLst>
      <p:ext uri="{BB962C8B-B14F-4D97-AF65-F5344CB8AC3E}">
        <p14:creationId xmlns:p14="http://schemas.microsoft.com/office/powerpoint/2010/main" val="31180933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7AE393-2AD2-5D78-324E-561530A244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D05EDF0-A82D-17BC-E4C7-A2F881EFAB6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317DF27-E1DC-5AE5-9384-4E8458795FA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i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"Welcome to this practical presentation to guide on </a:t>
            </a:r>
            <a:r>
              <a:rPr lang="en-GB" sz="1800" b="1" i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the simplification of Protection Risk Assessment</a:t>
            </a:r>
            <a:r>
              <a:rPr lang="en-GB" sz="1800" i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 In 2025 it is critical that we further streamline protection analysis, focusing on ensuring essential updates”</a:t>
            </a:r>
            <a:endParaRPr lang="en-GB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CC0DBD-3AFC-3AAC-67CD-612AC92E8B0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8D4E00-E81F-4EDF-B0FB-0281AD6462C0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66549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F22231-BDC3-B0C2-C45F-6CA54EF054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8CB26B-F5B3-0BF3-98EA-862038F368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717A80-347C-5D20-1782-4BE22A57B3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CAB4E-791C-4F67-B436-E2933D674DCC}" type="datetimeFigureOut">
              <a:rPr lang="en-GB" smtClean="0"/>
              <a:t>08/06/2026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C62679-B280-C206-D9FD-9C7D9A6D7C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67418E-68ED-A6DC-A94F-E69C4B4AF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F2D1A-5F6B-46E6-9C06-0C6EAFEB70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03461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A84CD8-6B6E-491E-0FF1-93B1061143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6E4E1A-A909-D8F8-745D-C0FF6FDB0A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348FBD-8C1E-A8F3-4914-2BD5AA369E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CAB4E-791C-4F67-B436-E2933D674DCC}" type="datetimeFigureOut">
              <a:rPr lang="en-GB" smtClean="0"/>
              <a:t>08/06/2026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C14F75-EEA3-EA1A-8246-B94AC2DC3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3A47D9-EC93-D104-FE70-8221BAB96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F2D1A-5F6B-46E6-9C06-0C6EAFEB70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76496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6FACE61-213D-B9B1-D9B3-975070E106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FBA3174-8AF4-EA12-7BCF-ED7632EFDB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60EDE5-EE96-5806-813C-B2D776EF00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CAB4E-791C-4F67-B436-E2933D674DCC}" type="datetimeFigureOut">
              <a:rPr lang="en-GB" smtClean="0"/>
              <a:t>08/06/2026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F98043-A842-E543-7D54-5C66D57E3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8637BA-A133-CCFB-A4E2-F799D58F3C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F2D1A-5F6B-46E6-9C06-0C6EAFEB70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30688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ransiti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43A1A8F8-E6B7-4840-BBFB-D852F43D7CEA}"/>
              </a:ext>
            </a:extLst>
          </p:cNvPr>
          <p:cNvSpPr/>
          <p:nvPr/>
        </p:nvSpPr>
        <p:spPr>
          <a:xfrm rot="19681592">
            <a:off x="8023023" y="5633496"/>
            <a:ext cx="7653867" cy="1325563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73906A4-7209-4942-A5F2-2FE9E6FFBE4C}"/>
              </a:ext>
            </a:extLst>
          </p:cNvPr>
          <p:cNvSpPr/>
          <p:nvPr/>
        </p:nvSpPr>
        <p:spPr>
          <a:xfrm rot="19681592">
            <a:off x="6284987" y="4820696"/>
            <a:ext cx="7653867" cy="1325563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02F0F99-DB95-47D6-A8B3-260B93CDC1A0}"/>
              </a:ext>
            </a:extLst>
          </p:cNvPr>
          <p:cNvSpPr/>
          <p:nvPr/>
        </p:nvSpPr>
        <p:spPr>
          <a:xfrm rot="19681592">
            <a:off x="-1746852" y="711740"/>
            <a:ext cx="7653867" cy="1325563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930D909-9460-4E5D-B51A-7B57B9C379C6}"/>
              </a:ext>
            </a:extLst>
          </p:cNvPr>
          <p:cNvSpPr/>
          <p:nvPr/>
        </p:nvSpPr>
        <p:spPr>
          <a:xfrm rot="19681592">
            <a:off x="-3484888" y="-101060"/>
            <a:ext cx="7653867" cy="1325563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38CC3D-077E-4295-99D1-B255CCD7A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8566" y="2766218"/>
            <a:ext cx="5494867" cy="1325563"/>
          </a:xfrm>
        </p:spPr>
        <p:txBody>
          <a:bodyPr/>
          <a:lstStyle>
            <a:lvl1pPr algn="ctr">
              <a:defRPr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8F9A491-3DF7-C01F-71EF-6F80447E6177}"/>
              </a:ext>
            </a:extLst>
          </p:cNvPr>
          <p:cNvSpPr/>
          <p:nvPr userDrawn="1"/>
        </p:nvSpPr>
        <p:spPr>
          <a:xfrm rot="19681592">
            <a:off x="8023023" y="5633496"/>
            <a:ext cx="7653867" cy="1325563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A048FC5-8DBF-1408-7049-FEC53D8586CA}"/>
              </a:ext>
            </a:extLst>
          </p:cNvPr>
          <p:cNvSpPr/>
          <p:nvPr userDrawn="1"/>
        </p:nvSpPr>
        <p:spPr>
          <a:xfrm rot="19681592">
            <a:off x="6284987" y="4820696"/>
            <a:ext cx="7653867" cy="1325563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AD97DB2-1A42-EEB9-EFBA-79E368B80DF4}"/>
              </a:ext>
            </a:extLst>
          </p:cNvPr>
          <p:cNvSpPr/>
          <p:nvPr userDrawn="1"/>
        </p:nvSpPr>
        <p:spPr>
          <a:xfrm rot="19681592">
            <a:off x="-1746852" y="711740"/>
            <a:ext cx="7653867" cy="1325563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5EB29E0-F031-4A71-ACB1-30CA54B87C11}"/>
              </a:ext>
            </a:extLst>
          </p:cNvPr>
          <p:cNvSpPr/>
          <p:nvPr userDrawn="1"/>
        </p:nvSpPr>
        <p:spPr>
          <a:xfrm rot="19681592">
            <a:off x="-3484888" y="-101060"/>
            <a:ext cx="7653867" cy="1325563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15342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ransiti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43A1A8F8-E6B7-4840-BBFB-D852F43D7CEA}"/>
              </a:ext>
            </a:extLst>
          </p:cNvPr>
          <p:cNvSpPr/>
          <p:nvPr userDrawn="1"/>
        </p:nvSpPr>
        <p:spPr>
          <a:xfrm rot="19681592">
            <a:off x="8023023" y="5633496"/>
            <a:ext cx="7653867" cy="1325563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73906A4-7209-4942-A5F2-2FE9E6FFBE4C}"/>
              </a:ext>
            </a:extLst>
          </p:cNvPr>
          <p:cNvSpPr/>
          <p:nvPr userDrawn="1"/>
        </p:nvSpPr>
        <p:spPr>
          <a:xfrm rot="19681592">
            <a:off x="6284987" y="4820696"/>
            <a:ext cx="7653867" cy="1325563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02F0F99-DB95-47D6-A8B3-260B93CDC1A0}"/>
              </a:ext>
            </a:extLst>
          </p:cNvPr>
          <p:cNvSpPr/>
          <p:nvPr userDrawn="1"/>
        </p:nvSpPr>
        <p:spPr>
          <a:xfrm rot="19681592">
            <a:off x="-1746852" y="711740"/>
            <a:ext cx="7653867" cy="1325563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930D909-9460-4E5D-B51A-7B57B9C379C6}"/>
              </a:ext>
            </a:extLst>
          </p:cNvPr>
          <p:cNvSpPr/>
          <p:nvPr userDrawn="1"/>
        </p:nvSpPr>
        <p:spPr>
          <a:xfrm rot="19681592">
            <a:off x="-3484888" y="-101060"/>
            <a:ext cx="7653867" cy="1325563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38CC3D-077E-4295-99D1-B255CCD7A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8566" y="2766218"/>
            <a:ext cx="5494867" cy="1325563"/>
          </a:xfrm>
        </p:spPr>
        <p:txBody>
          <a:bodyPr/>
          <a:lstStyle>
            <a:lvl1pPr algn="ctr">
              <a:defRPr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3909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93019B-1640-E9C9-99C1-66D254DF3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C95EAB-9D9E-AE6D-C868-B3641B10A0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DC0C2A-9F59-C0FF-D1FC-1D435D997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CAB4E-791C-4F67-B436-E2933D674DCC}" type="datetimeFigureOut">
              <a:rPr lang="en-GB" smtClean="0"/>
              <a:t>08/06/2026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D5FE2C-1E98-75FE-5D9C-7A96DEFD3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7FD001-AEF0-2D74-71C6-BFCF78E396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F2D1A-5F6B-46E6-9C06-0C6EAFEB70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1626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487D10-E192-9B2C-E56E-AD5B449B5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D89426-811E-92CA-3DB4-8FD5B5FBF0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130145-57EF-E486-4BE4-BD21FE944A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CAB4E-791C-4F67-B436-E2933D674DCC}" type="datetimeFigureOut">
              <a:rPr lang="en-GB" smtClean="0"/>
              <a:t>08/06/2026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4029C8-89DB-71A6-F1F2-3F61A50D12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7FA48D-D46D-BA7A-391E-5EC6FEA47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F2D1A-5F6B-46E6-9C06-0C6EAFEB70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4942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95764-54C4-6FD3-0C45-561FB6493A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A70F1A-4131-194A-C2E5-7D6D9D414F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412279-DFCC-E638-D077-4EE64B6A2D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CB74C5-44B3-A3EF-EC72-813A414E49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CAB4E-791C-4F67-B436-E2933D674DCC}" type="datetimeFigureOut">
              <a:rPr lang="en-GB" smtClean="0"/>
              <a:t>08/06/2026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221ACE-0703-5AE9-AE2A-29F06ACD3D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114992-8991-32A3-90BD-7E2E8C746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F2D1A-5F6B-46E6-9C06-0C6EAFEB70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0192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76447A-A206-B776-9141-A8FBF65382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E645EA-E2EF-E162-23B4-5DEBBED2CB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3CC959-A427-28F6-838A-754005C49A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B554273-844F-C9BB-2804-4077923CCC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0627BC9-9772-1C5C-A367-53510460F02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F758BE9-E244-2F33-1FB0-AC79A6C74E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CAB4E-791C-4F67-B436-E2933D674DCC}" type="datetimeFigureOut">
              <a:rPr lang="en-GB" smtClean="0"/>
              <a:t>08/06/2026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292DD05-3DD3-996D-B37E-E541297ADE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92E9139-A231-7FD5-2CDE-DB7825E1A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F2D1A-5F6B-46E6-9C06-0C6EAFEB70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32982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46F8D-5833-F429-8F6E-DB09CCF025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985D671-7C0C-830F-8AEC-21F81C757B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CAB4E-791C-4F67-B436-E2933D674DCC}" type="datetimeFigureOut">
              <a:rPr lang="en-GB" smtClean="0"/>
              <a:t>08/06/2026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327412-6751-3F47-49CD-34DE380C44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9CB982-2A17-67E3-CAE6-A3FAEEDA4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F2D1A-5F6B-46E6-9C06-0C6EAFEB70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6557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9D442D4-1DFE-577E-7B7A-F18985BCC2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CAB4E-791C-4F67-B436-E2933D674DCC}" type="datetimeFigureOut">
              <a:rPr lang="en-GB" smtClean="0"/>
              <a:t>08/06/2026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6602CD0-767A-048C-3CAC-D6414FC3B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A03BBB-07C8-7AE4-B3CE-C5849EDFB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F2D1A-5F6B-46E6-9C06-0C6EAFEB70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47764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A825BE-3F3D-0691-C505-9CD2998E2B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2FCCEB-FECA-943F-F79F-C1337DBE3F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D26A9F-120F-044E-3606-4CB0D437F7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29649A-9D3E-FF70-2ED8-1F2FB0C02B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CAB4E-791C-4F67-B436-E2933D674DCC}" type="datetimeFigureOut">
              <a:rPr lang="en-GB" smtClean="0"/>
              <a:t>08/06/2026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706868-C1D3-9A7C-6B6E-AA1F04CB40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63B578-DE0D-A6D3-936F-34BB3BA8E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F2D1A-5F6B-46E6-9C06-0C6EAFEB70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93893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3F733A-ACE0-9EBE-A985-EC1193115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9279A64-99AF-5905-EF7C-8146E2F55C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9F2B2A-3F3D-BCBA-7526-9FF811297E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63781A-B27A-F680-D8BD-76CE90CB3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CAB4E-791C-4F67-B436-E2933D674DCC}" type="datetimeFigureOut">
              <a:rPr lang="en-GB" smtClean="0"/>
              <a:t>08/06/2026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6BE656-AFC7-F20E-3DBC-27F548AF7C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8F43A7-E2FB-C476-5CBE-9F1F224591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F2D1A-5F6B-46E6-9C06-0C6EAFEB70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55577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67A7DAE-FD51-5A3E-BF24-F3F7ACD06B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8A5088-48AC-5498-9C61-7AAE932037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0288A3-CD32-AF3B-58D8-F73F521EB9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7ECAB4E-791C-4F67-B436-E2933D674DCC}" type="datetimeFigureOut">
              <a:rPr lang="en-GB" smtClean="0"/>
              <a:t>08/06/2026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0F40C3-4A2D-746F-305E-A98DE50E6A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D850E0-397B-761D-3C8C-C6C4D4B46D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75F2D1A-5F6B-46E6-9C06-0C6EAFEB70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9935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60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9.sv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6" Type="http://schemas.openxmlformats.org/officeDocument/2006/relationships/image" Target="../media/image18.png"/><Relationship Id="rId11" Type="http://schemas.openxmlformats.org/officeDocument/2006/relationships/image" Target="../media/image23.svg"/><Relationship Id="rId5" Type="http://schemas.openxmlformats.org/officeDocument/2006/relationships/image" Target="../media/image2.png"/><Relationship Id="rId10" Type="http://schemas.openxmlformats.org/officeDocument/2006/relationships/image" Target="../media/image22.png"/><Relationship Id="rId4" Type="http://schemas.openxmlformats.org/officeDocument/2006/relationships/image" Target="../media/image1.png"/><Relationship Id="rId9" Type="http://schemas.openxmlformats.org/officeDocument/2006/relationships/image" Target="../media/image21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notesSlide" Target="../notesSlides/notesSlide10.xml"/><Relationship Id="rId7" Type="http://schemas.openxmlformats.org/officeDocument/2006/relationships/diagramQuickStyle" Target="../diagrams/quickStyl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10" Type="http://schemas.openxmlformats.org/officeDocument/2006/relationships/image" Target="../media/image2.png"/><Relationship Id="rId4" Type="http://schemas.openxmlformats.org/officeDocument/2006/relationships/image" Target="../media/image1.png"/><Relationship Id="rId9" Type="http://schemas.microsoft.com/office/2007/relationships/diagramDrawing" Target="../diagrams/drawing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notesSlide" Target="../notesSlides/notesSlide13.xml"/><Relationship Id="rId7" Type="http://schemas.openxmlformats.org/officeDocument/2006/relationships/diagramColors" Target="../diagrams/colors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6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Relationship Id="rId9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8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svg"/><Relationship Id="rId3" Type="http://schemas.openxmlformats.org/officeDocument/2006/relationships/image" Target="../media/image1.png"/><Relationship Id="rId7" Type="http://schemas.openxmlformats.org/officeDocument/2006/relationships/image" Target="../media/image48.png"/><Relationship Id="rId12" Type="http://schemas.openxmlformats.org/officeDocument/2006/relationships/image" Target="../media/image53.sv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Relationship Id="rId6" Type="http://schemas.openxmlformats.org/officeDocument/2006/relationships/image" Target="../media/image47.png"/><Relationship Id="rId11" Type="http://schemas.openxmlformats.org/officeDocument/2006/relationships/image" Target="../media/image52.png"/><Relationship Id="rId5" Type="http://schemas.openxmlformats.org/officeDocument/2006/relationships/image" Target="../media/image46.png"/><Relationship Id="rId10" Type="http://schemas.openxmlformats.org/officeDocument/2006/relationships/image" Target="../media/image51.svg"/><Relationship Id="rId4" Type="http://schemas.openxmlformats.org/officeDocument/2006/relationships/image" Target="../media/image2.png"/><Relationship Id="rId9" Type="http://schemas.openxmlformats.org/officeDocument/2006/relationships/image" Target="../media/image5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Relationship Id="rId5" Type="http://schemas.openxmlformats.org/officeDocument/2006/relationships/image" Target="../media/image54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1.xml"/><Relationship Id="rId5" Type="http://schemas.openxmlformats.org/officeDocument/2006/relationships/image" Target="../media/image55.png"/><Relationship Id="rId4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7" Type="http://schemas.openxmlformats.org/officeDocument/2006/relationships/hyperlink" Target="mailto:Michele@unhcr.org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.xml"/><Relationship Id="rId6" Type="http://schemas.openxmlformats.org/officeDocument/2006/relationships/hyperlink" Target="mailto:rehmanka@unhcr.org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.png"/><Relationship Id="rId7" Type="http://schemas.openxmlformats.org/officeDocument/2006/relationships/diagramQuickStyle" Target="../diagrams/quickStyl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2.png"/><Relationship Id="rId9" Type="http://schemas.microsoft.com/office/2007/relationships/diagramDrawing" Target="../diagrams/drawing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notesSlide" Target="../notesSlides/notesSlide6.xml"/><Relationship Id="rId7" Type="http://schemas.openxmlformats.org/officeDocument/2006/relationships/diagramQuickStyle" Target="../diagrams/quickStyl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10" Type="http://schemas.openxmlformats.org/officeDocument/2006/relationships/image" Target="../media/image2.png"/><Relationship Id="rId4" Type="http://schemas.openxmlformats.org/officeDocument/2006/relationships/image" Target="../media/image1.png"/><Relationship Id="rId9" Type="http://schemas.microsoft.com/office/2007/relationships/diagramDrawing" Target="../diagrams/drawing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6" Type="http://schemas.openxmlformats.org/officeDocument/2006/relationships/image" Target="../media/image1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7A23C6-8361-4176-AA3E-09B02E636F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7387" y="2442127"/>
            <a:ext cx="9437226" cy="2349792"/>
          </a:xfrm>
        </p:spPr>
        <p:txBody>
          <a:bodyPr>
            <a:normAutofit/>
          </a:bodyPr>
          <a:lstStyle/>
          <a:p>
            <a:r>
              <a:rPr lang="en-US" sz="3200" dirty="0"/>
              <a:t>Protection Risk Assessment</a:t>
            </a:r>
            <a:br>
              <a:rPr lang="en-US" sz="3200" dirty="0"/>
            </a:br>
            <a:r>
              <a:rPr lang="en-US" sz="1600" dirty="0"/>
              <a:t>June 2026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31840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235"/>
    </mc:Choice>
    <mc:Fallback xmlns="">
      <p:transition spd="slow" advTm="14235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04D02E-ADAD-F7C4-1C54-16F6D98323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Rounded Rectangle 144">
            <a:extLst>
              <a:ext uri="{FF2B5EF4-FFF2-40B4-BE49-F238E27FC236}">
                <a16:creationId xmlns:a16="http://schemas.microsoft.com/office/drawing/2014/main" id="{88005038-F184-A2D3-333E-8CDE2F132E1A}"/>
              </a:ext>
            </a:extLst>
          </p:cNvPr>
          <p:cNvSpPr/>
          <p:nvPr/>
        </p:nvSpPr>
        <p:spPr>
          <a:xfrm>
            <a:off x="7988238" y="1782421"/>
            <a:ext cx="3584448" cy="4250191"/>
          </a:xfrm>
          <a:prstGeom prst="roundRect">
            <a:avLst/>
          </a:prstGeom>
          <a:solidFill>
            <a:srgbClr val="FFFFFF"/>
          </a:solidFill>
          <a:ln w="15240">
            <a:solidFill>
              <a:srgbClr val="60B59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8" name="Rounded Rectangle 123">
            <a:extLst>
              <a:ext uri="{FF2B5EF4-FFF2-40B4-BE49-F238E27FC236}">
                <a16:creationId xmlns:a16="http://schemas.microsoft.com/office/drawing/2014/main" id="{0D5F21FD-5B60-DCEB-3B1F-A53190B0DF1B}"/>
              </a:ext>
            </a:extLst>
          </p:cNvPr>
          <p:cNvSpPr/>
          <p:nvPr/>
        </p:nvSpPr>
        <p:spPr>
          <a:xfrm>
            <a:off x="7988239" y="1775244"/>
            <a:ext cx="3584448" cy="892178"/>
          </a:xfrm>
          <a:prstGeom prst="roundRect">
            <a:avLst>
              <a:gd name="adj" fmla="val 27046"/>
            </a:avLst>
          </a:prstGeom>
          <a:solidFill>
            <a:srgbClr val="E6FAEB"/>
          </a:solidFill>
          <a:ln w="15240">
            <a:solidFill>
              <a:srgbClr val="60B59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5" name="Rounded Rectangle 138">
            <a:extLst>
              <a:ext uri="{FF2B5EF4-FFF2-40B4-BE49-F238E27FC236}">
                <a16:creationId xmlns:a16="http://schemas.microsoft.com/office/drawing/2014/main" id="{BB148BC9-9F8C-C7DF-3018-8EAC87BE91AC}"/>
              </a:ext>
            </a:extLst>
          </p:cNvPr>
          <p:cNvSpPr/>
          <p:nvPr/>
        </p:nvSpPr>
        <p:spPr>
          <a:xfrm>
            <a:off x="4196527" y="1782421"/>
            <a:ext cx="3584448" cy="4250191"/>
          </a:xfrm>
          <a:prstGeom prst="roundRect">
            <a:avLst/>
          </a:prstGeom>
          <a:solidFill>
            <a:srgbClr val="FFFFFF"/>
          </a:solidFill>
          <a:ln w="15240">
            <a:solidFill>
              <a:srgbClr val="FCB23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6" name="Rounded Rectangle 123">
            <a:extLst>
              <a:ext uri="{FF2B5EF4-FFF2-40B4-BE49-F238E27FC236}">
                <a16:creationId xmlns:a16="http://schemas.microsoft.com/office/drawing/2014/main" id="{A46AC115-70D9-E138-0671-55EAB35CC796}"/>
              </a:ext>
            </a:extLst>
          </p:cNvPr>
          <p:cNvSpPr/>
          <p:nvPr/>
        </p:nvSpPr>
        <p:spPr>
          <a:xfrm>
            <a:off x="4196527" y="1775244"/>
            <a:ext cx="3584448" cy="892178"/>
          </a:xfrm>
          <a:prstGeom prst="roundRect">
            <a:avLst>
              <a:gd name="adj" fmla="val 27046"/>
            </a:avLst>
          </a:prstGeom>
          <a:solidFill>
            <a:schemeClr val="accent3">
              <a:lumMod val="20000"/>
              <a:lumOff val="80000"/>
            </a:schemeClr>
          </a:solidFill>
          <a:ln w="15240"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0" name="Rounded Rectangle 123">
            <a:extLst>
              <a:ext uri="{FF2B5EF4-FFF2-40B4-BE49-F238E27FC236}">
                <a16:creationId xmlns:a16="http://schemas.microsoft.com/office/drawing/2014/main" id="{DE9D94DE-429F-1D4A-2B1C-252B735334FE}"/>
              </a:ext>
            </a:extLst>
          </p:cNvPr>
          <p:cNvSpPr/>
          <p:nvPr/>
        </p:nvSpPr>
        <p:spPr>
          <a:xfrm>
            <a:off x="417007" y="1782421"/>
            <a:ext cx="3584448" cy="4250191"/>
          </a:xfrm>
          <a:prstGeom prst="roundRect">
            <a:avLst/>
          </a:prstGeom>
          <a:solidFill>
            <a:srgbClr val="FFFFFF"/>
          </a:solidFill>
          <a:ln w="15240">
            <a:solidFill>
              <a:srgbClr val="F6728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3" name="Rounded Rectangle 123">
            <a:extLst>
              <a:ext uri="{FF2B5EF4-FFF2-40B4-BE49-F238E27FC236}">
                <a16:creationId xmlns:a16="http://schemas.microsoft.com/office/drawing/2014/main" id="{41C57A04-2861-FF6F-074E-208184797C3F}"/>
              </a:ext>
            </a:extLst>
          </p:cNvPr>
          <p:cNvSpPr/>
          <p:nvPr/>
        </p:nvSpPr>
        <p:spPr>
          <a:xfrm>
            <a:off x="417007" y="1775243"/>
            <a:ext cx="3584448" cy="892178"/>
          </a:xfrm>
          <a:prstGeom prst="roundRect">
            <a:avLst>
              <a:gd name="adj" fmla="val 27046"/>
            </a:avLst>
          </a:prstGeom>
          <a:solidFill>
            <a:schemeClr val="accent2">
              <a:lumMod val="20000"/>
              <a:lumOff val="80000"/>
            </a:schemeClr>
          </a:solidFill>
          <a:ln w="15240">
            <a:solidFill>
              <a:srgbClr val="F6728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8" name="Picture 7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8416130A-9F4D-91C1-E8A2-59B2BA074B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0872" y="6488709"/>
            <a:ext cx="1377703" cy="196597"/>
          </a:xfrm>
          <a:prstGeom prst="rect">
            <a:avLst/>
          </a:prstGeom>
        </p:spPr>
      </p:pic>
      <p:pic>
        <p:nvPicPr>
          <p:cNvPr id="14" name="Picture 13" descr="A group of colorful people&#10;&#10;Description automatically generated">
            <a:extLst>
              <a:ext uri="{FF2B5EF4-FFF2-40B4-BE49-F238E27FC236}">
                <a16:creationId xmlns:a16="http://schemas.microsoft.com/office/drawing/2014/main" id="{C0F8DA77-7AFC-DB20-86D1-7F7EB2C59DB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25" y="6278534"/>
            <a:ext cx="797331" cy="495512"/>
          </a:xfrm>
          <a:prstGeom prst="rect">
            <a:avLst/>
          </a:prstGeom>
        </p:spPr>
      </p:pic>
      <p:sp>
        <p:nvSpPr>
          <p:cNvPr id="63" name="TextBox 62">
            <a:extLst>
              <a:ext uri="{FF2B5EF4-FFF2-40B4-BE49-F238E27FC236}">
                <a16:creationId xmlns:a16="http://schemas.microsoft.com/office/drawing/2014/main" id="{DEE8F9C1-E0B1-7A06-FC88-76396B7A1C1C}"/>
              </a:ext>
            </a:extLst>
          </p:cNvPr>
          <p:cNvSpPr txBox="1"/>
          <p:nvPr/>
        </p:nvSpPr>
        <p:spPr>
          <a:xfrm>
            <a:off x="664272" y="942240"/>
            <a:ext cx="1371600" cy="274320"/>
          </a:xfrm>
          <a:prstGeom prst="rect">
            <a:avLst/>
          </a:prstGeom>
          <a:noFill/>
        </p:spPr>
        <p:txBody>
          <a:bodyPr wrap="none" lIns="0" tIns="0" rIns="0" bIns="0" anchor="t">
            <a:spAutoFit/>
          </a:bodyPr>
          <a:lstStyle/>
          <a:p>
            <a:pPr algn="ctr"/>
            <a:r>
              <a:rPr sz="1800" b="1" dirty="0">
                <a:solidFill>
                  <a:srgbClr val="051F4D"/>
                </a:solidFill>
                <a:latin typeface="Calibri"/>
              </a:rPr>
              <a:t>June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CF8B20D6-ABB1-BC51-58CB-26D0902FB47D}"/>
              </a:ext>
            </a:extLst>
          </p:cNvPr>
          <p:cNvSpPr txBox="1"/>
          <p:nvPr/>
        </p:nvSpPr>
        <p:spPr>
          <a:xfrm>
            <a:off x="5112831" y="940901"/>
            <a:ext cx="1770356" cy="276999"/>
          </a:xfrm>
          <a:prstGeom prst="rect">
            <a:avLst/>
          </a:prstGeom>
          <a:noFill/>
        </p:spPr>
        <p:txBody>
          <a:bodyPr wrap="none" lIns="0" tIns="0" rIns="0" bIns="0" anchor="t">
            <a:spAutoFit/>
          </a:bodyPr>
          <a:lstStyle/>
          <a:p>
            <a:pPr algn="ctr"/>
            <a:r>
              <a:rPr sz="1800" b="1" dirty="0">
                <a:solidFill>
                  <a:srgbClr val="051F4D"/>
                </a:solidFill>
                <a:latin typeface="Calibri"/>
              </a:rPr>
              <a:t>July</a:t>
            </a:r>
            <a:r>
              <a:rPr lang="es-ES" sz="1800" b="1" dirty="0">
                <a:solidFill>
                  <a:srgbClr val="051F4D"/>
                </a:solidFill>
                <a:latin typeface="Calibri"/>
              </a:rPr>
              <a:t>              </a:t>
            </a:r>
            <a:r>
              <a:rPr sz="1800" b="1" dirty="0">
                <a:solidFill>
                  <a:srgbClr val="051F4D"/>
                </a:solidFill>
                <a:latin typeface="Calibri"/>
              </a:rPr>
              <a:t>August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9FE31C1F-F86A-231F-14E1-F68CA7DDABF7}"/>
              </a:ext>
            </a:extLst>
          </p:cNvPr>
          <p:cNvSpPr txBox="1"/>
          <p:nvPr/>
        </p:nvSpPr>
        <p:spPr>
          <a:xfrm>
            <a:off x="8450966" y="942240"/>
            <a:ext cx="2651760" cy="274320"/>
          </a:xfrm>
          <a:prstGeom prst="rect">
            <a:avLst/>
          </a:prstGeom>
          <a:noFill/>
        </p:spPr>
        <p:txBody>
          <a:bodyPr wrap="none" lIns="0" tIns="0" rIns="0" bIns="0" anchor="t">
            <a:spAutoFit/>
          </a:bodyPr>
          <a:lstStyle/>
          <a:p>
            <a:pPr algn="ctr"/>
            <a:r>
              <a:rPr sz="1800" b="1" dirty="0">
                <a:solidFill>
                  <a:srgbClr val="051F4D"/>
                </a:solidFill>
                <a:latin typeface="Calibri"/>
              </a:rPr>
              <a:t>September-December</a:t>
            </a:r>
          </a:p>
        </p:txBody>
      </p:sp>
      <p:cxnSp>
        <p:nvCxnSpPr>
          <p:cNvPr id="66" name="Connector 108">
            <a:extLst>
              <a:ext uri="{FF2B5EF4-FFF2-40B4-BE49-F238E27FC236}">
                <a16:creationId xmlns:a16="http://schemas.microsoft.com/office/drawing/2014/main" id="{A13EA2AF-344E-A4DF-852B-2701BF1A6D25}"/>
              </a:ext>
            </a:extLst>
          </p:cNvPr>
          <p:cNvCxnSpPr/>
          <p:nvPr/>
        </p:nvCxnSpPr>
        <p:spPr>
          <a:xfrm>
            <a:off x="1019670" y="1275704"/>
            <a:ext cx="3310128" cy="0"/>
          </a:xfrm>
          <a:prstGeom prst="line">
            <a:avLst/>
          </a:prstGeom>
          <a:ln w="63500">
            <a:solidFill>
              <a:srgbClr val="F6728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Connector 109">
            <a:extLst>
              <a:ext uri="{FF2B5EF4-FFF2-40B4-BE49-F238E27FC236}">
                <a16:creationId xmlns:a16="http://schemas.microsoft.com/office/drawing/2014/main" id="{50895119-602C-DE9C-DB69-AA703D5ED73A}"/>
              </a:ext>
            </a:extLst>
          </p:cNvPr>
          <p:cNvCxnSpPr/>
          <p:nvPr/>
        </p:nvCxnSpPr>
        <p:spPr>
          <a:xfrm>
            <a:off x="4329798" y="1275704"/>
            <a:ext cx="3291840" cy="0"/>
          </a:xfrm>
          <a:prstGeom prst="line">
            <a:avLst/>
          </a:prstGeom>
          <a:ln w="63500">
            <a:solidFill>
              <a:srgbClr val="FCB23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Connector 110">
            <a:extLst>
              <a:ext uri="{FF2B5EF4-FFF2-40B4-BE49-F238E27FC236}">
                <a16:creationId xmlns:a16="http://schemas.microsoft.com/office/drawing/2014/main" id="{FD7E2889-69BD-CECD-1BB0-A0566DF29767}"/>
              </a:ext>
            </a:extLst>
          </p:cNvPr>
          <p:cNvCxnSpPr/>
          <p:nvPr/>
        </p:nvCxnSpPr>
        <p:spPr>
          <a:xfrm>
            <a:off x="7621638" y="1275704"/>
            <a:ext cx="3383280" cy="0"/>
          </a:xfrm>
          <a:prstGeom prst="line">
            <a:avLst/>
          </a:prstGeom>
          <a:ln w="63500">
            <a:solidFill>
              <a:srgbClr val="60B59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9" name="Oval 68">
            <a:extLst>
              <a:ext uri="{FF2B5EF4-FFF2-40B4-BE49-F238E27FC236}">
                <a16:creationId xmlns:a16="http://schemas.microsoft.com/office/drawing/2014/main" id="{9C77442E-087E-9F96-1AF2-B4FD65973858}"/>
              </a:ext>
            </a:extLst>
          </p:cNvPr>
          <p:cNvSpPr/>
          <p:nvPr/>
        </p:nvSpPr>
        <p:spPr>
          <a:xfrm>
            <a:off x="964806" y="1220839"/>
            <a:ext cx="109728" cy="109728"/>
          </a:xfrm>
          <a:prstGeom prst="ellipse">
            <a:avLst/>
          </a:prstGeom>
          <a:solidFill>
            <a:srgbClr val="F67282"/>
          </a:solidFill>
          <a:ln>
            <a:solidFill>
              <a:srgbClr val="F6728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48112D70-4D2E-6603-9883-FFA42E1D3C71}"/>
              </a:ext>
            </a:extLst>
          </p:cNvPr>
          <p:cNvSpPr/>
          <p:nvPr/>
        </p:nvSpPr>
        <p:spPr>
          <a:xfrm>
            <a:off x="4274934" y="1220839"/>
            <a:ext cx="109728" cy="109728"/>
          </a:xfrm>
          <a:prstGeom prst="ellipse">
            <a:avLst/>
          </a:prstGeom>
          <a:solidFill>
            <a:srgbClr val="F67282"/>
          </a:solidFill>
          <a:ln>
            <a:solidFill>
              <a:srgbClr val="F6728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5143D85B-3448-D71E-2680-93C06938D45B}"/>
              </a:ext>
            </a:extLst>
          </p:cNvPr>
          <p:cNvSpPr/>
          <p:nvPr/>
        </p:nvSpPr>
        <p:spPr>
          <a:xfrm>
            <a:off x="4274934" y="1220839"/>
            <a:ext cx="109728" cy="109728"/>
          </a:xfrm>
          <a:prstGeom prst="ellipse">
            <a:avLst/>
          </a:prstGeom>
          <a:solidFill>
            <a:srgbClr val="FCB239"/>
          </a:solidFill>
          <a:ln>
            <a:solidFill>
              <a:srgbClr val="FCB23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C10400DA-E311-8E00-7B1F-A68B9DF78A23}"/>
              </a:ext>
            </a:extLst>
          </p:cNvPr>
          <p:cNvSpPr/>
          <p:nvPr/>
        </p:nvSpPr>
        <p:spPr>
          <a:xfrm>
            <a:off x="7566774" y="1220839"/>
            <a:ext cx="109728" cy="109728"/>
          </a:xfrm>
          <a:prstGeom prst="ellipse">
            <a:avLst/>
          </a:prstGeom>
          <a:solidFill>
            <a:srgbClr val="FCB239"/>
          </a:solidFill>
          <a:ln>
            <a:solidFill>
              <a:srgbClr val="FCB23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AE505D26-282F-2253-D13D-91E5F7DF0E92}"/>
              </a:ext>
            </a:extLst>
          </p:cNvPr>
          <p:cNvSpPr/>
          <p:nvPr/>
        </p:nvSpPr>
        <p:spPr>
          <a:xfrm>
            <a:off x="7566774" y="1220839"/>
            <a:ext cx="109728" cy="109728"/>
          </a:xfrm>
          <a:prstGeom prst="ellipse">
            <a:avLst/>
          </a:prstGeom>
          <a:solidFill>
            <a:srgbClr val="60B59A"/>
          </a:solidFill>
          <a:ln>
            <a:solidFill>
              <a:srgbClr val="60B59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83FC008B-5CCC-AB9C-84C5-6DF02503150E}"/>
              </a:ext>
            </a:extLst>
          </p:cNvPr>
          <p:cNvSpPr/>
          <p:nvPr/>
        </p:nvSpPr>
        <p:spPr>
          <a:xfrm>
            <a:off x="525894" y="1037960"/>
            <a:ext cx="475488" cy="475488"/>
          </a:xfrm>
          <a:prstGeom prst="ellipse">
            <a:avLst/>
          </a:prstGeom>
          <a:solidFill>
            <a:srgbClr val="FFFFFF"/>
          </a:solidFill>
          <a:ln w="25400">
            <a:solidFill>
              <a:srgbClr val="F6728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26D1A727-5664-7F4F-F035-FBB4AEC5B296}"/>
              </a:ext>
            </a:extLst>
          </p:cNvPr>
          <p:cNvSpPr txBox="1"/>
          <p:nvPr/>
        </p:nvSpPr>
        <p:spPr>
          <a:xfrm>
            <a:off x="617334" y="1129399"/>
            <a:ext cx="292608" cy="292608"/>
          </a:xfrm>
          <a:prstGeom prst="rect">
            <a:avLst/>
          </a:prstGeom>
          <a:noFill/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sz="1800" b="1">
                <a:solidFill>
                  <a:srgbClr val="F67282"/>
                </a:solidFill>
                <a:latin typeface="Calibri"/>
              </a:rPr>
              <a:t>1</a:t>
            </a:r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6B90693F-2C87-51E1-5AFB-78825BD9B910}"/>
              </a:ext>
            </a:extLst>
          </p:cNvPr>
          <p:cNvSpPr/>
          <p:nvPr/>
        </p:nvSpPr>
        <p:spPr>
          <a:xfrm>
            <a:off x="5600814" y="1037960"/>
            <a:ext cx="475488" cy="475488"/>
          </a:xfrm>
          <a:prstGeom prst="ellipse">
            <a:avLst/>
          </a:prstGeom>
          <a:solidFill>
            <a:srgbClr val="FFFFFF"/>
          </a:solidFill>
          <a:ln w="25400">
            <a:solidFill>
              <a:srgbClr val="FCB23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D5244661-EF5B-EBED-4B6E-8E1BD68E5DFD}"/>
              </a:ext>
            </a:extLst>
          </p:cNvPr>
          <p:cNvSpPr txBox="1"/>
          <p:nvPr/>
        </p:nvSpPr>
        <p:spPr>
          <a:xfrm>
            <a:off x="5692254" y="1129399"/>
            <a:ext cx="292608" cy="292608"/>
          </a:xfrm>
          <a:prstGeom prst="rect">
            <a:avLst/>
          </a:prstGeom>
          <a:noFill/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sz="1800" b="1">
                <a:solidFill>
                  <a:srgbClr val="FCB239"/>
                </a:solidFill>
                <a:latin typeface="Calibri"/>
              </a:rPr>
              <a:t>2</a:t>
            </a:r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EE9223CF-4E37-68DE-6145-A0BE21414C4D}"/>
              </a:ext>
            </a:extLst>
          </p:cNvPr>
          <p:cNvSpPr/>
          <p:nvPr/>
        </p:nvSpPr>
        <p:spPr>
          <a:xfrm>
            <a:off x="10995774" y="1037960"/>
            <a:ext cx="475488" cy="475488"/>
          </a:xfrm>
          <a:prstGeom prst="ellipse">
            <a:avLst/>
          </a:prstGeom>
          <a:solidFill>
            <a:srgbClr val="FFFFFF"/>
          </a:solidFill>
          <a:ln w="25400">
            <a:solidFill>
              <a:srgbClr val="60B59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DE8E118D-EA45-FBED-45E9-71DFF953F079}"/>
              </a:ext>
            </a:extLst>
          </p:cNvPr>
          <p:cNvSpPr txBox="1"/>
          <p:nvPr/>
        </p:nvSpPr>
        <p:spPr>
          <a:xfrm>
            <a:off x="11087214" y="1129399"/>
            <a:ext cx="292608" cy="292608"/>
          </a:xfrm>
          <a:prstGeom prst="rect">
            <a:avLst/>
          </a:prstGeom>
          <a:noFill/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sz="1800" b="1">
                <a:solidFill>
                  <a:srgbClr val="60B59A"/>
                </a:solidFill>
                <a:latin typeface="Calibri"/>
              </a:rPr>
              <a:t>3</a:t>
            </a:r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30057ACD-A81D-6E37-AD36-27B32D967832}"/>
              </a:ext>
            </a:extLst>
          </p:cNvPr>
          <p:cNvSpPr/>
          <p:nvPr/>
        </p:nvSpPr>
        <p:spPr>
          <a:xfrm>
            <a:off x="609031" y="1870222"/>
            <a:ext cx="713232" cy="713232"/>
          </a:xfrm>
          <a:prstGeom prst="ellipse">
            <a:avLst/>
          </a:prstGeom>
          <a:solidFill>
            <a:srgbClr val="FFE7EB"/>
          </a:solidFill>
          <a:ln w="19050">
            <a:solidFill>
              <a:srgbClr val="F6728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355F94CF-04C4-83E7-7B58-9EBEC5BE6248}"/>
              </a:ext>
            </a:extLst>
          </p:cNvPr>
          <p:cNvSpPr txBox="1"/>
          <p:nvPr/>
        </p:nvSpPr>
        <p:spPr>
          <a:xfrm>
            <a:off x="1514287" y="2053103"/>
            <a:ext cx="2258568" cy="365760"/>
          </a:xfrm>
          <a:prstGeom prst="rect">
            <a:avLst/>
          </a:prstGeom>
          <a:noFill/>
        </p:spPr>
        <p:txBody>
          <a:bodyPr wrap="none" lIns="0" tIns="0" rIns="0" bIns="0" anchor="ctr">
            <a:spAutoFit/>
          </a:bodyPr>
          <a:lstStyle/>
          <a:p>
            <a:pPr algn="l"/>
            <a:r>
              <a:rPr sz="2100" b="1">
                <a:solidFill>
                  <a:srgbClr val="051F4D"/>
                </a:solidFill>
                <a:latin typeface="Calibri"/>
              </a:rPr>
              <a:t>PLANNING</a:t>
            </a:r>
          </a:p>
        </p:txBody>
      </p:sp>
      <p:sp>
        <p:nvSpPr>
          <p:cNvPr id="97" name="Oval 96">
            <a:extLst>
              <a:ext uri="{FF2B5EF4-FFF2-40B4-BE49-F238E27FC236}">
                <a16:creationId xmlns:a16="http://schemas.microsoft.com/office/drawing/2014/main" id="{D5D1D625-F9CF-7B6A-639F-22361DB9EA82}"/>
              </a:ext>
            </a:extLst>
          </p:cNvPr>
          <p:cNvSpPr/>
          <p:nvPr/>
        </p:nvSpPr>
        <p:spPr>
          <a:xfrm>
            <a:off x="4386646" y="1870222"/>
            <a:ext cx="713232" cy="713232"/>
          </a:xfrm>
          <a:prstGeom prst="ellipse">
            <a:avLst/>
          </a:prstGeom>
          <a:solidFill>
            <a:srgbClr val="FFF2D9"/>
          </a:solidFill>
          <a:ln w="19050">
            <a:solidFill>
              <a:srgbClr val="FCB23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21BF013D-B223-5CE6-17EF-FF9BE71D84E7}"/>
              </a:ext>
            </a:extLst>
          </p:cNvPr>
          <p:cNvSpPr txBox="1"/>
          <p:nvPr/>
        </p:nvSpPr>
        <p:spPr>
          <a:xfrm>
            <a:off x="5291902" y="2053103"/>
            <a:ext cx="2258568" cy="365760"/>
          </a:xfrm>
          <a:prstGeom prst="rect">
            <a:avLst/>
          </a:prstGeom>
          <a:noFill/>
        </p:spPr>
        <p:txBody>
          <a:bodyPr wrap="none" lIns="0" tIns="0" rIns="0" bIns="0" anchor="ctr">
            <a:spAutoFit/>
          </a:bodyPr>
          <a:lstStyle/>
          <a:p>
            <a:pPr algn="l"/>
            <a:r>
              <a:rPr sz="2100" b="1">
                <a:solidFill>
                  <a:srgbClr val="051F4D"/>
                </a:solidFill>
                <a:latin typeface="Calibri"/>
              </a:rPr>
              <a:t>IMPLEMENTATION</a:t>
            </a:r>
          </a:p>
        </p:txBody>
      </p:sp>
      <p:sp>
        <p:nvSpPr>
          <p:cNvPr id="103" name="Oval 102">
            <a:extLst>
              <a:ext uri="{FF2B5EF4-FFF2-40B4-BE49-F238E27FC236}">
                <a16:creationId xmlns:a16="http://schemas.microsoft.com/office/drawing/2014/main" id="{1FFE4C98-9567-4BB2-D733-8D046CA710EC}"/>
              </a:ext>
            </a:extLst>
          </p:cNvPr>
          <p:cNvSpPr/>
          <p:nvPr/>
        </p:nvSpPr>
        <p:spPr>
          <a:xfrm>
            <a:off x="8174537" y="1870222"/>
            <a:ext cx="713232" cy="713232"/>
          </a:xfrm>
          <a:prstGeom prst="ellipse">
            <a:avLst/>
          </a:prstGeom>
          <a:solidFill>
            <a:srgbClr val="E2F7EF"/>
          </a:solidFill>
          <a:ln w="19050">
            <a:solidFill>
              <a:srgbClr val="60B59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904794CC-DAFA-67E0-4AB1-A28980FCF3D3}"/>
              </a:ext>
            </a:extLst>
          </p:cNvPr>
          <p:cNvSpPr txBox="1"/>
          <p:nvPr/>
        </p:nvSpPr>
        <p:spPr>
          <a:xfrm>
            <a:off x="9076376" y="2100992"/>
            <a:ext cx="2394886" cy="276999"/>
          </a:xfrm>
          <a:prstGeom prst="rect">
            <a:avLst/>
          </a:prstGeom>
          <a:noFill/>
        </p:spPr>
        <p:txBody>
          <a:bodyPr wrap="none" lIns="0" tIns="0" rIns="0" bIns="0" anchor="ctr">
            <a:spAutoFit/>
          </a:bodyPr>
          <a:lstStyle/>
          <a:p>
            <a:pPr algn="l"/>
            <a:r>
              <a:rPr b="1" dirty="0">
                <a:solidFill>
                  <a:srgbClr val="051F4D"/>
                </a:solidFill>
                <a:latin typeface="Calibri"/>
              </a:rPr>
              <a:t>HNRP RELATED ANALYSIS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7EAA5F37-9B56-C5C7-39A6-03C5DF094D2B}"/>
              </a:ext>
            </a:extLst>
          </p:cNvPr>
          <p:cNvSpPr txBox="1"/>
          <p:nvPr/>
        </p:nvSpPr>
        <p:spPr>
          <a:xfrm>
            <a:off x="485658" y="2900389"/>
            <a:ext cx="3463370" cy="2853089"/>
          </a:xfrm>
          <a:prstGeom prst="rect">
            <a:avLst/>
          </a:prstGeom>
          <a:noFill/>
        </p:spPr>
        <p:txBody>
          <a:bodyPr wrap="square" lIns="18288" tIns="18288" rIns="18288" bIns="18288">
            <a:spAutoFit/>
          </a:bodyPr>
          <a:lstStyle/>
          <a:p>
            <a:pPr>
              <a:spcAft>
                <a:spcPts val="1200"/>
              </a:spcAft>
              <a:defRPr sz="1430">
                <a:solidFill>
                  <a:srgbClr val="051F4D"/>
                </a:solidFill>
                <a:latin typeface="Calibri"/>
              </a:defRPr>
            </a:pPr>
            <a:r>
              <a:rPr sz="1600" dirty="0"/>
              <a:t>•  Revise best option</a:t>
            </a:r>
            <a:r>
              <a:rPr lang="es-ES" sz="1600" dirty="0"/>
              <a:t> </a:t>
            </a:r>
            <a:r>
              <a:rPr sz="1600" dirty="0"/>
              <a:t>in country</a:t>
            </a:r>
          </a:p>
          <a:p>
            <a:pPr>
              <a:spcAft>
                <a:spcPts val="1200"/>
              </a:spcAft>
              <a:defRPr sz="1430">
                <a:solidFill>
                  <a:srgbClr val="051F4D"/>
                </a:solidFill>
                <a:latin typeface="Calibri"/>
              </a:defRPr>
            </a:pPr>
            <a:r>
              <a:rPr sz="1600" dirty="0"/>
              <a:t>•  Inform GPC Focal Point</a:t>
            </a:r>
          </a:p>
          <a:p>
            <a:pPr>
              <a:spcAft>
                <a:spcPts val="1200"/>
              </a:spcAft>
              <a:defRPr sz="1430">
                <a:solidFill>
                  <a:srgbClr val="051F4D"/>
                </a:solidFill>
                <a:latin typeface="Calibri"/>
              </a:defRPr>
            </a:pPr>
            <a:r>
              <a:rPr sz="1600" dirty="0"/>
              <a:t>•  Consult GPC for support</a:t>
            </a:r>
          </a:p>
          <a:p>
            <a:pPr>
              <a:spcAft>
                <a:spcPts val="1200"/>
              </a:spcAft>
              <a:defRPr sz="1430">
                <a:solidFill>
                  <a:srgbClr val="051F4D"/>
                </a:solidFill>
                <a:latin typeface="Calibri"/>
              </a:defRPr>
            </a:pPr>
            <a:r>
              <a:rPr sz="1600" dirty="0"/>
              <a:t>•  </a:t>
            </a:r>
            <a:r>
              <a:rPr lang="es-ES" sz="1600" b="1" dirty="0" err="1"/>
              <a:t>Coordinate</a:t>
            </a:r>
            <a:r>
              <a:rPr lang="es-ES" sz="1600" b="1" dirty="0"/>
              <a:t> </a:t>
            </a:r>
            <a:r>
              <a:rPr sz="1600" b="1" dirty="0"/>
              <a:t>with OCHA</a:t>
            </a:r>
            <a:r>
              <a:rPr sz="1600" dirty="0"/>
              <a:t> </a:t>
            </a:r>
            <a:r>
              <a:rPr lang="es-ES" sz="1600" dirty="0"/>
              <a:t>for </a:t>
            </a:r>
            <a:r>
              <a:rPr sz="1600" dirty="0"/>
              <a:t>HNRP:</a:t>
            </a:r>
          </a:p>
          <a:p>
            <a:pPr lvl="1">
              <a:spcAft>
                <a:spcPts val="600"/>
              </a:spcAft>
              <a:defRPr sz="1330">
                <a:solidFill>
                  <a:srgbClr val="051F4D"/>
                </a:solidFill>
                <a:latin typeface="Calibri"/>
              </a:defRPr>
            </a:pPr>
            <a:r>
              <a:rPr sz="1600" dirty="0"/>
              <a:t>   •  Scope setting</a:t>
            </a:r>
          </a:p>
          <a:p>
            <a:pPr lvl="1">
              <a:spcAft>
                <a:spcPts val="600"/>
              </a:spcAft>
              <a:defRPr sz="1330">
                <a:solidFill>
                  <a:srgbClr val="051F4D"/>
                </a:solidFill>
                <a:latin typeface="Calibri"/>
              </a:defRPr>
            </a:pPr>
            <a:r>
              <a:rPr sz="1600" dirty="0"/>
              <a:t>   •  Use of PRA for HNO</a:t>
            </a:r>
          </a:p>
          <a:p>
            <a:pPr lvl="1">
              <a:spcAft>
                <a:spcPts val="600"/>
              </a:spcAft>
              <a:defRPr sz="1330">
                <a:solidFill>
                  <a:srgbClr val="051F4D"/>
                </a:solidFill>
                <a:latin typeface="Calibri"/>
              </a:defRPr>
            </a:pPr>
            <a:r>
              <a:rPr sz="1600" dirty="0"/>
              <a:t>   •  ICCG revision</a:t>
            </a:r>
          </a:p>
          <a:p>
            <a:pPr lvl="1">
              <a:spcAft>
                <a:spcPts val="600"/>
              </a:spcAft>
              <a:defRPr sz="1330">
                <a:solidFill>
                  <a:srgbClr val="051F4D"/>
                </a:solidFill>
                <a:latin typeface="Calibri"/>
              </a:defRPr>
            </a:pPr>
            <a:r>
              <a:rPr sz="1600" dirty="0"/>
              <a:t>   •  Plan HR/IHL</a:t>
            </a:r>
            <a:r>
              <a:rPr lang="es-ES" sz="1600" dirty="0"/>
              <a:t> </a:t>
            </a:r>
            <a:r>
              <a:rPr sz="1600" dirty="0"/>
              <a:t>outcome</a:t>
            </a:r>
            <a:r>
              <a:rPr lang="es-ES" sz="1600" dirty="0"/>
              <a:t> </a:t>
            </a:r>
            <a:r>
              <a:rPr sz="1600" dirty="0"/>
              <a:t>indicator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CD50EFD7-97D1-B981-8629-8677E91B2FFC}"/>
              </a:ext>
            </a:extLst>
          </p:cNvPr>
          <p:cNvSpPr txBox="1"/>
          <p:nvPr/>
        </p:nvSpPr>
        <p:spPr>
          <a:xfrm>
            <a:off x="4329798" y="2862051"/>
            <a:ext cx="3364418" cy="3176254"/>
          </a:xfrm>
          <a:prstGeom prst="rect">
            <a:avLst/>
          </a:prstGeom>
          <a:noFill/>
        </p:spPr>
        <p:txBody>
          <a:bodyPr wrap="square" lIns="18288" tIns="18288" rIns="18288" bIns="18288">
            <a:spAutoFit/>
          </a:bodyPr>
          <a:lstStyle/>
          <a:p>
            <a:pPr>
              <a:spcAft>
                <a:spcPts val="1200"/>
              </a:spcAft>
              <a:defRPr sz="1350">
                <a:solidFill>
                  <a:srgbClr val="051F4D"/>
                </a:solidFill>
                <a:latin typeface="Calibri"/>
              </a:defRPr>
            </a:pPr>
            <a:r>
              <a:rPr sz="1600" dirty="0"/>
              <a:t>•  Plan steps with PC coordination team</a:t>
            </a:r>
          </a:p>
          <a:p>
            <a:pPr>
              <a:spcAft>
                <a:spcPts val="1200"/>
              </a:spcAft>
              <a:defRPr sz="1350">
                <a:solidFill>
                  <a:srgbClr val="051F4D"/>
                </a:solidFill>
                <a:latin typeface="Calibri"/>
              </a:defRPr>
            </a:pPr>
            <a:r>
              <a:rPr sz="1600" dirty="0"/>
              <a:t>•  Coordinate with Kashif to </a:t>
            </a:r>
            <a:r>
              <a:rPr sz="1600" b="1" dirty="0"/>
              <a:t>adapt tool</a:t>
            </a:r>
          </a:p>
          <a:p>
            <a:pPr>
              <a:spcAft>
                <a:spcPts val="1200"/>
              </a:spcAft>
              <a:defRPr sz="1350">
                <a:solidFill>
                  <a:srgbClr val="051F4D"/>
                </a:solidFill>
                <a:latin typeface="Calibri"/>
              </a:defRPr>
            </a:pPr>
            <a:r>
              <a:rPr sz="1600" dirty="0"/>
              <a:t>•  Define engagement plan with GPC</a:t>
            </a:r>
          </a:p>
          <a:p>
            <a:pPr>
              <a:spcAft>
                <a:spcPts val="1200"/>
              </a:spcAft>
              <a:defRPr sz="1350">
                <a:solidFill>
                  <a:srgbClr val="051F4D"/>
                </a:solidFill>
                <a:latin typeface="Calibri"/>
              </a:defRPr>
            </a:pPr>
            <a:r>
              <a:rPr sz="1600" dirty="0"/>
              <a:t>•  </a:t>
            </a:r>
            <a:r>
              <a:rPr lang="es-ES" sz="1600" dirty="0"/>
              <a:t>P</a:t>
            </a:r>
            <a:r>
              <a:rPr sz="1600" dirty="0" err="1"/>
              <a:t>articipation</a:t>
            </a:r>
            <a:r>
              <a:rPr sz="1600" dirty="0"/>
              <a:t> of </a:t>
            </a:r>
            <a:r>
              <a:rPr sz="1600" b="1" dirty="0"/>
              <a:t>SLS cluster / HLP</a:t>
            </a:r>
          </a:p>
          <a:p>
            <a:pPr>
              <a:spcAft>
                <a:spcPts val="1200"/>
              </a:spcAft>
              <a:defRPr sz="1350">
                <a:solidFill>
                  <a:srgbClr val="051F4D"/>
                </a:solidFill>
                <a:latin typeface="Calibri"/>
              </a:defRPr>
            </a:pPr>
            <a:r>
              <a:rPr sz="1600" dirty="0"/>
              <a:t>•  Engage </a:t>
            </a:r>
            <a:r>
              <a:rPr sz="1600" b="1" dirty="0"/>
              <a:t>other sectors:</a:t>
            </a:r>
          </a:p>
          <a:p>
            <a:pPr lvl="1">
              <a:spcAft>
                <a:spcPts val="600"/>
              </a:spcAft>
              <a:defRPr sz="1250">
                <a:solidFill>
                  <a:srgbClr val="051F4D"/>
                </a:solidFill>
                <a:latin typeface="Calibri"/>
              </a:defRPr>
            </a:pPr>
            <a:r>
              <a:rPr sz="1600" dirty="0"/>
              <a:t>   •  </a:t>
            </a:r>
            <a:r>
              <a:rPr lang="es-ES" sz="1600" dirty="0" err="1"/>
              <a:t>Severity</a:t>
            </a:r>
            <a:r>
              <a:rPr lang="es-ES" sz="1600" dirty="0"/>
              <a:t> </a:t>
            </a:r>
            <a:r>
              <a:rPr sz="1600" dirty="0"/>
              <a:t>workshops</a:t>
            </a:r>
          </a:p>
          <a:p>
            <a:pPr lvl="1">
              <a:spcAft>
                <a:spcPts val="600"/>
              </a:spcAft>
              <a:defRPr sz="1250">
                <a:solidFill>
                  <a:srgbClr val="051F4D"/>
                </a:solidFill>
                <a:latin typeface="Calibri"/>
              </a:defRPr>
            </a:pPr>
            <a:r>
              <a:rPr sz="1600" dirty="0"/>
              <a:t>   •  </a:t>
            </a:r>
            <a:r>
              <a:rPr lang="es-ES" sz="1600" dirty="0"/>
              <a:t>D</a:t>
            </a:r>
            <a:r>
              <a:rPr sz="1600" dirty="0" err="1"/>
              <a:t>edicated</a:t>
            </a:r>
            <a:r>
              <a:rPr sz="1600" dirty="0"/>
              <a:t> reflection at ICCG</a:t>
            </a:r>
          </a:p>
          <a:p>
            <a:pPr algn="ctr">
              <a:spcAft>
                <a:spcPts val="1200"/>
              </a:spcAft>
              <a:defRPr sz="1350">
                <a:solidFill>
                  <a:srgbClr val="051F4D"/>
                </a:solidFill>
                <a:latin typeface="Calibri"/>
              </a:defRPr>
            </a:pPr>
            <a:br>
              <a:rPr lang="es-ES" sz="1600" b="1" dirty="0">
                <a:solidFill>
                  <a:schemeClr val="accent1"/>
                </a:solidFill>
              </a:rPr>
            </a:br>
            <a:r>
              <a:rPr lang="es-ES" sz="1600" b="1" dirty="0" err="1">
                <a:solidFill>
                  <a:schemeClr val="accent1"/>
                </a:solidFill>
              </a:rPr>
              <a:t>Contact</a:t>
            </a:r>
            <a:r>
              <a:rPr lang="es-ES" sz="1600" b="1" dirty="0">
                <a:solidFill>
                  <a:schemeClr val="accent1"/>
                </a:solidFill>
              </a:rPr>
              <a:t> K</a:t>
            </a:r>
            <a:r>
              <a:rPr sz="1600" b="1" dirty="0" err="1">
                <a:solidFill>
                  <a:schemeClr val="accent1"/>
                </a:solidFill>
              </a:rPr>
              <a:t>ashif</a:t>
            </a:r>
            <a:r>
              <a:rPr lang="es-ES" sz="1600" b="1" dirty="0">
                <a:solidFill>
                  <a:schemeClr val="accent1"/>
                </a:solidFill>
              </a:rPr>
              <a:t>:</a:t>
            </a:r>
            <a:r>
              <a:rPr sz="1600" b="1" dirty="0">
                <a:solidFill>
                  <a:schemeClr val="accent1"/>
                </a:solidFill>
              </a:rPr>
              <a:t> </a:t>
            </a:r>
            <a:r>
              <a:rPr sz="1600" b="1" dirty="0" err="1">
                <a:solidFill>
                  <a:schemeClr val="accent1"/>
                </a:solidFill>
              </a:rPr>
              <a:t>PeR</a:t>
            </a:r>
            <a:r>
              <a:rPr sz="1600" b="1" dirty="0">
                <a:solidFill>
                  <a:schemeClr val="accent1"/>
                </a:solidFill>
              </a:rPr>
              <a:t> calculation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E19F328F-A895-6770-DA6C-E2870DCAA1F7}"/>
              </a:ext>
            </a:extLst>
          </p:cNvPr>
          <p:cNvSpPr txBox="1"/>
          <p:nvPr/>
        </p:nvSpPr>
        <p:spPr>
          <a:xfrm>
            <a:off x="8171119" y="2884707"/>
            <a:ext cx="3300143" cy="3037755"/>
          </a:xfrm>
          <a:prstGeom prst="rect">
            <a:avLst/>
          </a:prstGeom>
          <a:noFill/>
        </p:spPr>
        <p:txBody>
          <a:bodyPr wrap="square" lIns="18288" tIns="18288" rIns="18288" bIns="18288">
            <a:spAutoFit/>
          </a:bodyPr>
          <a:lstStyle/>
          <a:p>
            <a:pPr algn="just">
              <a:spcAft>
                <a:spcPts val="1200"/>
              </a:spcAft>
              <a:defRPr sz="1360">
                <a:solidFill>
                  <a:srgbClr val="051F4D"/>
                </a:solidFill>
                <a:latin typeface="Calibri"/>
              </a:defRPr>
            </a:pPr>
            <a:r>
              <a:rPr sz="1600" dirty="0"/>
              <a:t>•  Ensure sharing early with OCHA</a:t>
            </a:r>
            <a:r>
              <a:rPr lang="es-ES" sz="1600" dirty="0"/>
              <a:t> (</a:t>
            </a:r>
            <a:r>
              <a:rPr lang="es-ES" sz="1600" dirty="0" err="1"/>
              <a:t>agreed</a:t>
            </a:r>
            <a:r>
              <a:rPr lang="es-ES" sz="1600" dirty="0"/>
              <a:t>)</a:t>
            </a:r>
            <a:r>
              <a:rPr sz="1600" dirty="0"/>
              <a:t>:</a:t>
            </a:r>
          </a:p>
          <a:p>
            <a:pPr marL="173038" lvl="1" algn="just">
              <a:spcAft>
                <a:spcPts val="600"/>
              </a:spcAft>
              <a:defRPr sz="1260">
                <a:solidFill>
                  <a:srgbClr val="051F4D"/>
                </a:solidFill>
                <a:latin typeface="Calibri"/>
              </a:defRPr>
            </a:pPr>
            <a:r>
              <a:rPr sz="1600" dirty="0"/>
              <a:t>   •  Protection risk severity dataset</a:t>
            </a:r>
          </a:p>
          <a:p>
            <a:pPr marL="173038" lvl="1" algn="just">
              <a:spcAft>
                <a:spcPts val="600"/>
              </a:spcAft>
              <a:defRPr sz="1260">
                <a:solidFill>
                  <a:srgbClr val="051F4D"/>
                </a:solidFill>
                <a:latin typeface="Calibri"/>
              </a:defRPr>
            </a:pPr>
            <a:r>
              <a:rPr sz="1600" dirty="0"/>
              <a:t>   •  Maps</a:t>
            </a:r>
          </a:p>
          <a:p>
            <a:pPr marL="173038" lvl="1" algn="just">
              <a:spcAft>
                <a:spcPts val="600"/>
              </a:spcAft>
              <a:defRPr sz="1260">
                <a:solidFill>
                  <a:srgbClr val="051F4D"/>
                </a:solidFill>
                <a:latin typeface="Calibri"/>
              </a:defRPr>
            </a:pPr>
            <a:r>
              <a:rPr sz="1600" dirty="0"/>
              <a:t>   •  PAU</a:t>
            </a:r>
          </a:p>
          <a:p>
            <a:pPr marL="173038" lvl="1" algn="just">
              <a:spcAft>
                <a:spcPts val="600"/>
              </a:spcAft>
              <a:defRPr sz="1260">
                <a:solidFill>
                  <a:srgbClr val="051F4D"/>
                </a:solidFill>
                <a:latin typeface="Calibri"/>
              </a:defRPr>
            </a:pPr>
            <a:r>
              <a:rPr sz="1600" dirty="0"/>
              <a:t>   •  Additional dedicated analysis</a:t>
            </a:r>
          </a:p>
          <a:p>
            <a:pPr marL="173038" lvl="1" algn="just">
              <a:spcAft>
                <a:spcPts val="600"/>
              </a:spcAft>
              <a:defRPr sz="1260">
                <a:solidFill>
                  <a:srgbClr val="051F4D"/>
                </a:solidFill>
                <a:latin typeface="Calibri"/>
              </a:defRPr>
            </a:pPr>
            <a:r>
              <a:rPr sz="1600" dirty="0"/>
              <a:t>   • People Exposed to Risks number</a:t>
            </a:r>
          </a:p>
          <a:p>
            <a:pPr algn="ctr">
              <a:spcAft>
                <a:spcPts val="1200"/>
              </a:spcAft>
              <a:defRPr sz="1360">
                <a:solidFill>
                  <a:srgbClr val="051F4D"/>
                </a:solidFill>
                <a:latin typeface="Calibri"/>
              </a:defRPr>
            </a:pPr>
            <a:br>
              <a:rPr lang="es-ES" sz="1600" b="1" dirty="0">
                <a:solidFill>
                  <a:schemeClr val="accent1"/>
                </a:solidFill>
              </a:rPr>
            </a:br>
            <a:r>
              <a:rPr lang="es-ES" sz="1600" b="1" dirty="0" err="1">
                <a:solidFill>
                  <a:schemeClr val="accent1"/>
                </a:solidFill>
              </a:rPr>
              <a:t>Contact</a:t>
            </a:r>
            <a:r>
              <a:rPr lang="es-ES" sz="1600" b="1" dirty="0">
                <a:solidFill>
                  <a:schemeClr val="accent1"/>
                </a:solidFill>
              </a:rPr>
              <a:t> Kashif: </a:t>
            </a:r>
            <a:r>
              <a:rPr sz="1600" b="1" dirty="0">
                <a:solidFill>
                  <a:schemeClr val="accent1"/>
                </a:solidFill>
              </a:rPr>
              <a:t>HR/IHL Outcome</a:t>
            </a:r>
            <a:r>
              <a:rPr lang="es-ES" sz="1600" b="1" dirty="0">
                <a:solidFill>
                  <a:schemeClr val="accent1"/>
                </a:solidFill>
              </a:rPr>
              <a:t> </a:t>
            </a:r>
            <a:r>
              <a:rPr sz="1600" b="1" dirty="0">
                <a:solidFill>
                  <a:schemeClr val="accent1"/>
                </a:solidFill>
              </a:rPr>
              <a:t>Indicator</a:t>
            </a:r>
          </a:p>
        </p:txBody>
      </p:sp>
      <p:pic>
        <p:nvPicPr>
          <p:cNvPr id="115" name="Graphic 114" descr="Daily calendar with solid fill">
            <a:extLst>
              <a:ext uri="{FF2B5EF4-FFF2-40B4-BE49-F238E27FC236}">
                <a16:creationId xmlns:a16="http://schemas.microsoft.com/office/drawing/2014/main" id="{E8F7637A-7B37-DC6C-7E06-0E95B8ED815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79107" y="1922682"/>
            <a:ext cx="578007" cy="578007"/>
          </a:xfrm>
          <a:prstGeom prst="rect">
            <a:avLst/>
          </a:prstGeom>
        </p:spPr>
      </p:pic>
      <p:pic>
        <p:nvPicPr>
          <p:cNvPr id="117" name="Graphic 116" descr="Flowchart with solid fill">
            <a:extLst>
              <a:ext uri="{FF2B5EF4-FFF2-40B4-BE49-F238E27FC236}">
                <a16:creationId xmlns:a16="http://schemas.microsoft.com/office/drawing/2014/main" id="{3BDBA60F-F994-6A0B-6653-216556AD3CA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4450439" y="1922682"/>
            <a:ext cx="578007" cy="578007"/>
          </a:xfrm>
          <a:prstGeom prst="rect">
            <a:avLst/>
          </a:prstGeom>
        </p:spPr>
      </p:pic>
      <p:pic>
        <p:nvPicPr>
          <p:cNvPr id="119" name="Graphic 118" descr="Statistics with solid fill">
            <a:extLst>
              <a:ext uri="{FF2B5EF4-FFF2-40B4-BE49-F238E27FC236}">
                <a16:creationId xmlns:a16="http://schemas.microsoft.com/office/drawing/2014/main" id="{25F97ED2-D3FA-B588-31CE-F38046CA9FC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8242150" y="1922682"/>
            <a:ext cx="578007" cy="578007"/>
          </a:xfrm>
          <a:prstGeom prst="rect">
            <a:avLst/>
          </a:prstGeom>
        </p:spPr>
      </p:pic>
      <p:sp>
        <p:nvSpPr>
          <p:cNvPr id="120" name="Rectangle 119">
            <a:extLst>
              <a:ext uri="{FF2B5EF4-FFF2-40B4-BE49-F238E27FC236}">
                <a16:creationId xmlns:a16="http://schemas.microsoft.com/office/drawing/2014/main" id="{97BFF46C-01DF-B0F4-F67E-DA854528CA4F}"/>
              </a:ext>
            </a:extLst>
          </p:cNvPr>
          <p:cNvSpPr/>
          <p:nvPr/>
        </p:nvSpPr>
        <p:spPr>
          <a:xfrm>
            <a:off x="0" y="7754"/>
            <a:ext cx="12192000" cy="144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1" name="TextBox 7">
            <a:extLst>
              <a:ext uri="{FF2B5EF4-FFF2-40B4-BE49-F238E27FC236}">
                <a16:creationId xmlns:a16="http://schemas.microsoft.com/office/drawing/2014/main" id="{76330127-63B4-B4E4-3D87-FA924D780247}"/>
              </a:ext>
            </a:extLst>
          </p:cNvPr>
          <p:cNvSpPr txBox="1"/>
          <p:nvPr/>
        </p:nvSpPr>
        <p:spPr>
          <a:xfrm>
            <a:off x="153425" y="267964"/>
            <a:ext cx="11693581" cy="523220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s-E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Steps</a:t>
            </a:r>
            <a:r>
              <a:rPr lang="es-E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s-E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guidance</a:t>
            </a:r>
            <a:r>
              <a:rPr lang="es-ES" sz="2800" b="1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s-ES" sz="28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indicative timeline</a:t>
            </a:r>
            <a:endParaRPr lang="en-US" sz="2800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295020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872A3D-BCB8-7161-9F74-1B68A31234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746B7F-E941-AC38-4117-9669FE13A1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7387" y="2442127"/>
            <a:ext cx="9437226" cy="2349792"/>
          </a:xfrm>
        </p:spPr>
        <p:txBody>
          <a:bodyPr>
            <a:normAutofit/>
          </a:bodyPr>
          <a:lstStyle/>
          <a:p>
            <a:r>
              <a:rPr lang="en-US" sz="3200" dirty="0"/>
              <a:t> 2. Modalities and adaptation</a:t>
            </a:r>
            <a:br>
              <a:rPr lang="en-US" sz="3200" dirty="0"/>
            </a:br>
            <a:r>
              <a:rPr lang="en-US" sz="1600" dirty="0"/>
              <a:t>June 2026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12443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235"/>
    </mc:Choice>
    <mc:Fallback xmlns="">
      <p:transition spd="slow" advTm="14235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6921149-2B86-CFAC-B604-94B996082476}"/>
              </a:ext>
            </a:extLst>
          </p:cNvPr>
          <p:cNvSpPr/>
          <p:nvPr/>
        </p:nvSpPr>
        <p:spPr>
          <a:xfrm>
            <a:off x="0" y="0"/>
            <a:ext cx="12192000" cy="285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84FEA525-AEF2-5BAE-5C7E-5520BE5DF0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9057" y="6539568"/>
            <a:ext cx="1377703" cy="196597"/>
          </a:xfrm>
          <a:prstGeom prst="rect">
            <a:avLst/>
          </a:prstGeom>
        </p:spPr>
      </p:pic>
      <p:sp>
        <p:nvSpPr>
          <p:cNvPr id="9" name="TextBox 7">
            <a:extLst>
              <a:ext uri="{FF2B5EF4-FFF2-40B4-BE49-F238E27FC236}">
                <a16:creationId xmlns:a16="http://schemas.microsoft.com/office/drawing/2014/main" id="{015AC571-16E2-EF12-0E55-5831853B4260}"/>
              </a:ext>
            </a:extLst>
          </p:cNvPr>
          <p:cNvSpPr txBox="1"/>
          <p:nvPr/>
        </p:nvSpPr>
        <p:spPr>
          <a:xfrm>
            <a:off x="153425" y="393759"/>
            <a:ext cx="11693581" cy="646331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s-ES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Modalities</a:t>
            </a:r>
            <a:r>
              <a:rPr lang="es-ES" sz="3600" b="1" dirty="0"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s-ES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adaptation</a:t>
            </a:r>
            <a:r>
              <a:rPr lang="es-ES" sz="3600" b="1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s-ES" sz="36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General </a:t>
            </a:r>
            <a:r>
              <a:rPr lang="es-ES" sz="3600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guidance</a:t>
            </a:r>
            <a:endParaRPr lang="en-US" sz="3600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7" name="Content Placeholder 2">
            <a:extLst>
              <a:ext uri="{FF2B5EF4-FFF2-40B4-BE49-F238E27FC236}">
                <a16:creationId xmlns:a16="http://schemas.microsoft.com/office/drawing/2014/main" id="{2CD45D36-0670-5ABB-E181-42BAB114A5C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75347964"/>
              </p:ext>
            </p:extLst>
          </p:nvPr>
        </p:nvGraphicFramePr>
        <p:xfrm>
          <a:off x="337692" y="1234355"/>
          <a:ext cx="11325045" cy="48678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2" name="Picture 1" descr="A group of colorful people&#10;&#10;Description automatically generated">
            <a:extLst>
              <a:ext uri="{FF2B5EF4-FFF2-40B4-BE49-F238E27FC236}">
                <a16:creationId xmlns:a16="http://schemas.microsoft.com/office/drawing/2014/main" id="{E2D48E27-C922-5BC4-D878-B7F817B14C5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25" y="6278534"/>
            <a:ext cx="797331" cy="49551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506196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926E391-295F-0A7F-462B-21C6075072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2732180"/>
              </p:ext>
            </p:extLst>
          </p:nvPr>
        </p:nvGraphicFramePr>
        <p:xfrm>
          <a:off x="300156" y="1133411"/>
          <a:ext cx="11591687" cy="53308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5297">
                  <a:extLst>
                    <a:ext uri="{9D8B030D-6E8A-4147-A177-3AD203B41FA5}">
                      <a16:colId xmlns:a16="http://schemas.microsoft.com/office/drawing/2014/main" val="873326061"/>
                    </a:ext>
                  </a:extLst>
                </a:gridCol>
                <a:gridCol w="10016390">
                  <a:extLst>
                    <a:ext uri="{9D8B030D-6E8A-4147-A177-3AD203B41FA5}">
                      <a16:colId xmlns:a16="http://schemas.microsoft.com/office/drawing/2014/main" val="3269109510"/>
                    </a:ext>
                  </a:extLst>
                </a:gridCol>
              </a:tblGrid>
              <a:tr h="460215">
                <a:tc>
                  <a:txBody>
                    <a:bodyPr/>
                    <a:lstStyle/>
                    <a:p>
                      <a:r>
                        <a:rPr lang="es-ES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COMPLEXITY</a:t>
                      </a:r>
                      <a:endParaRPr lang="en-GB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ES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OPTION</a:t>
                      </a:r>
                      <a:endParaRPr lang="en-GB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7776473"/>
                  </a:ext>
                </a:extLst>
              </a:tr>
              <a:tr h="460215"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GB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600" dirty="0">
                          <a:latin typeface="Aptos 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PC Coordination team value judgement update of </a:t>
                      </a:r>
                      <a:r>
                        <a:rPr lang="es-ES" sz="1600" b="1" dirty="0">
                          <a:latin typeface="Aptos 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Admin 1.</a:t>
                      </a:r>
                      <a:endParaRPr lang="en-GB" sz="1600" b="1" dirty="0">
                        <a:latin typeface="Aptos 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1030106"/>
                  </a:ext>
                </a:extLst>
              </a:tr>
              <a:tr h="460215"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GB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600" dirty="0">
                          <a:latin typeface="Aptos 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Ad-hoc short </a:t>
                      </a:r>
                      <a:r>
                        <a:rPr lang="es-ES" sz="1600" b="1" dirty="0">
                          <a:latin typeface="Aptos 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value judgement workshop </a:t>
                      </a:r>
                      <a:r>
                        <a:rPr lang="es-ES" sz="1600" dirty="0" err="1">
                          <a:latin typeface="Aptos 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focused</a:t>
                      </a:r>
                      <a:r>
                        <a:rPr lang="es-ES" sz="1600" dirty="0">
                          <a:latin typeface="Aptos 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on specific Areas or Risks</a:t>
                      </a:r>
                      <a:endParaRPr lang="en-GB" sz="1600" dirty="0">
                        <a:latin typeface="Aptos 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7332504"/>
                  </a:ext>
                </a:extLst>
              </a:tr>
              <a:tr h="460215"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en-GB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600" b="1" dirty="0">
                          <a:latin typeface="Aptos 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Consultation for targeted revision </a:t>
                      </a:r>
                      <a:r>
                        <a:rPr lang="es-ES" sz="1600" dirty="0">
                          <a:latin typeface="Aptos 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of Risk Assessment tool </a:t>
                      </a:r>
                      <a:r>
                        <a:rPr lang="es-ES" sz="1600" dirty="0" err="1">
                          <a:latin typeface="Aptos 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by</a:t>
                      </a:r>
                      <a:r>
                        <a:rPr lang="es-ES" sz="1600" dirty="0">
                          <a:latin typeface="Aptos 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SAG and </a:t>
                      </a:r>
                      <a:r>
                        <a:rPr lang="es-ES" sz="1600" dirty="0" err="1">
                          <a:latin typeface="Aptos 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core</a:t>
                      </a:r>
                      <a:r>
                        <a:rPr lang="es-ES" sz="1600" dirty="0">
                          <a:latin typeface="Aptos 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s-ES" sz="1600" dirty="0" err="1">
                          <a:latin typeface="Aptos 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partners</a:t>
                      </a:r>
                      <a:endParaRPr lang="en-GB" sz="1600" dirty="0">
                        <a:latin typeface="Aptos 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9946750"/>
                  </a:ext>
                </a:extLst>
              </a:tr>
              <a:tr h="460215"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lang="en-GB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600" b="1" dirty="0">
                          <a:latin typeface="Aptos 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Round of call to subnational FPs </a:t>
                      </a:r>
                      <a:r>
                        <a:rPr lang="es-ES" sz="1600" dirty="0">
                          <a:latin typeface="Aptos 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and PC Coordination team update based on feedbacks</a:t>
                      </a:r>
                      <a:endParaRPr lang="en-GB" sz="1600" dirty="0">
                        <a:latin typeface="Aptos 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6086624"/>
                  </a:ext>
                </a:extLst>
              </a:tr>
              <a:tr h="460215"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  <a:endParaRPr lang="en-GB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1" dirty="0">
                          <a:latin typeface="Aptos 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Subnational consultation with selected partners </a:t>
                      </a:r>
                      <a:r>
                        <a:rPr lang="en-GB" sz="1600" dirty="0">
                          <a:latin typeface="Aptos 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to provide value judgement on Q4 2024 data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4156003"/>
                  </a:ext>
                </a:extLst>
              </a:tr>
              <a:tr h="460215"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  <a:endParaRPr lang="en-GB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600" dirty="0">
                          <a:latin typeface="Aptos 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Light embedding of risk assessment into </a:t>
                      </a:r>
                      <a:r>
                        <a:rPr lang="es-ES" sz="1600" b="1" dirty="0">
                          <a:latin typeface="Aptos 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existing protection monitoring, assessment or other monitoring</a:t>
                      </a:r>
                      <a:r>
                        <a:rPr lang="es-ES" sz="1600" dirty="0">
                          <a:latin typeface="Aptos 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  <a:endParaRPr lang="en-GB" sz="1600" dirty="0">
                        <a:latin typeface="Aptos 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7297614"/>
                  </a:ext>
                </a:extLst>
              </a:tr>
              <a:tr h="460215"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  <a:endParaRPr lang="en-GB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1" dirty="0">
                          <a:latin typeface="Aptos 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1-day national workshops </a:t>
                      </a:r>
                      <a:r>
                        <a:rPr lang="en-GB" sz="1600" dirty="0">
                          <a:latin typeface="Aptos 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with partners to revise scores of Q4 2024 and update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0598069"/>
                  </a:ext>
                </a:extLst>
              </a:tr>
              <a:tr h="460215"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  <a:endParaRPr lang="en-GB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600" b="1" dirty="0">
                          <a:latin typeface="Aptos 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Half a day subnational workshops </a:t>
                      </a:r>
                      <a:r>
                        <a:rPr lang="es-ES" sz="1600" dirty="0">
                          <a:latin typeface="Aptos 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with partners to revise scores of Q4 2024 and update</a:t>
                      </a:r>
                      <a:endParaRPr lang="en-GB" sz="1600" dirty="0">
                        <a:latin typeface="Aptos 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5860818"/>
                  </a:ext>
                </a:extLst>
              </a:tr>
              <a:tr h="728674"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  <a:endParaRPr lang="en-GB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600" b="1" dirty="0">
                          <a:latin typeface="Aptos 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Map existing PC data and information against 15 protection risks</a:t>
                      </a:r>
                      <a:r>
                        <a:rPr lang="es-ES" sz="1600" dirty="0">
                          <a:latin typeface="Aptos 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, revise scoring and organize red line consultation with partners.</a:t>
                      </a:r>
                      <a:endParaRPr lang="en-GB" sz="1600" dirty="0">
                        <a:latin typeface="Aptos 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4033768"/>
                  </a:ext>
                </a:extLst>
              </a:tr>
              <a:tr h="460215"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  <a:endParaRPr lang="en-GB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600" b="1" dirty="0">
                          <a:latin typeface="Aptos 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Define core indicators for the 15 protection risks </a:t>
                      </a:r>
                      <a:r>
                        <a:rPr lang="es-ES" sz="1600" dirty="0">
                          <a:latin typeface="Aptos 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from existing protection and multisector mechanisms.</a:t>
                      </a:r>
                      <a:endParaRPr lang="en-GB" sz="1600" dirty="0">
                        <a:latin typeface="Aptos 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8602887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5FA541D8-C9B1-D9F6-C883-0EB4D3EB5685}"/>
              </a:ext>
            </a:extLst>
          </p:cNvPr>
          <p:cNvSpPr/>
          <p:nvPr/>
        </p:nvSpPr>
        <p:spPr>
          <a:xfrm>
            <a:off x="0" y="0"/>
            <a:ext cx="12192000" cy="285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2F8DE2FD-D089-1D49-BC21-E982FDC7CF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9057" y="6539568"/>
            <a:ext cx="1377703" cy="196597"/>
          </a:xfrm>
          <a:prstGeom prst="rect">
            <a:avLst/>
          </a:prstGeom>
        </p:spPr>
      </p:pic>
      <p:sp>
        <p:nvSpPr>
          <p:cNvPr id="7" name="TextBox 7">
            <a:extLst>
              <a:ext uri="{FF2B5EF4-FFF2-40B4-BE49-F238E27FC236}">
                <a16:creationId xmlns:a16="http://schemas.microsoft.com/office/drawing/2014/main" id="{E9EEFDAD-C783-922C-D6EB-5644A7E06BBC}"/>
              </a:ext>
            </a:extLst>
          </p:cNvPr>
          <p:cNvSpPr txBox="1"/>
          <p:nvPr/>
        </p:nvSpPr>
        <p:spPr>
          <a:xfrm>
            <a:off x="153425" y="393759"/>
            <a:ext cx="11693581" cy="646331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s-ES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Modalities</a:t>
            </a:r>
            <a:r>
              <a:rPr lang="es-ES" sz="3600" b="1" dirty="0"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s-ES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adaptation</a:t>
            </a:r>
            <a:r>
              <a:rPr lang="es-ES" sz="3600" b="1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s-ES" sz="36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Menu of options</a:t>
            </a:r>
            <a:endParaRPr lang="en-US" sz="3600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7" descr="A group of colorful people&#10;&#10;Description automatically generated">
            <a:extLst>
              <a:ext uri="{FF2B5EF4-FFF2-40B4-BE49-F238E27FC236}">
                <a16:creationId xmlns:a16="http://schemas.microsoft.com/office/drawing/2014/main" id="{43BDB6CC-92C9-034C-FC4B-68C7721E56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26" y="6516470"/>
            <a:ext cx="414466" cy="2575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933455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FA541D8-C9B1-D9F6-C883-0EB4D3EB5685}"/>
              </a:ext>
            </a:extLst>
          </p:cNvPr>
          <p:cNvSpPr/>
          <p:nvPr/>
        </p:nvSpPr>
        <p:spPr>
          <a:xfrm>
            <a:off x="0" y="0"/>
            <a:ext cx="12192000" cy="285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2F8DE2FD-D089-1D49-BC21-E982FDC7CF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9057" y="6539568"/>
            <a:ext cx="1377703" cy="196597"/>
          </a:xfrm>
          <a:prstGeom prst="rect">
            <a:avLst/>
          </a:prstGeom>
        </p:spPr>
      </p:pic>
      <p:sp>
        <p:nvSpPr>
          <p:cNvPr id="7" name="TextBox 7">
            <a:extLst>
              <a:ext uri="{FF2B5EF4-FFF2-40B4-BE49-F238E27FC236}">
                <a16:creationId xmlns:a16="http://schemas.microsoft.com/office/drawing/2014/main" id="{E9EEFDAD-C783-922C-D6EB-5644A7E06BBC}"/>
              </a:ext>
            </a:extLst>
          </p:cNvPr>
          <p:cNvSpPr txBox="1"/>
          <p:nvPr/>
        </p:nvSpPr>
        <p:spPr>
          <a:xfrm>
            <a:off x="153425" y="393759"/>
            <a:ext cx="11693581" cy="646331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s-ES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Modalities</a:t>
            </a:r>
            <a:r>
              <a:rPr lang="es-ES" sz="3600" b="1" dirty="0"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s-ES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adaptation</a:t>
            </a:r>
            <a:r>
              <a:rPr lang="es-ES" sz="3600" b="1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s-ES" sz="36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Menu of options</a:t>
            </a:r>
            <a:endParaRPr lang="en-US" sz="3600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BED040A0-676B-B72B-07CD-21D400CEC2B6}"/>
              </a:ext>
            </a:extLst>
          </p:cNvPr>
          <p:cNvSpPr/>
          <p:nvPr/>
        </p:nvSpPr>
        <p:spPr>
          <a:xfrm rot="16200000">
            <a:off x="6712269" y="-2502063"/>
            <a:ext cx="139063" cy="8948061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8EE4CC9-A0BB-9BE7-7174-5394BDB1742D}"/>
              </a:ext>
            </a:extLst>
          </p:cNvPr>
          <p:cNvSpPr/>
          <p:nvPr/>
        </p:nvSpPr>
        <p:spPr>
          <a:xfrm>
            <a:off x="11107060" y="1794429"/>
            <a:ext cx="297543" cy="297543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92ECFD2-6C91-3181-CDDD-DB7AA1EEAF5D}"/>
              </a:ext>
            </a:extLst>
          </p:cNvPr>
          <p:cNvSpPr txBox="1"/>
          <p:nvPr/>
        </p:nvSpPr>
        <p:spPr>
          <a:xfrm>
            <a:off x="1519164" y="1148098"/>
            <a:ext cx="14975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/>
              <a:t>VALUE </a:t>
            </a:r>
          </a:p>
          <a:p>
            <a:pPr algn="ctr"/>
            <a:r>
              <a:rPr lang="en-GB" b="1" dirty="0"/>
              <a:t>JUDGEMENT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9187B22-59CD-89DD-736E-935429B4EFBB}"/>
              </a:ext>
            </a:extLst>
          </p:cNvPr>
          <p:cNvSpPr txBox="1"/>
          <p:nvPr/>
        </p:nvSpPr>
        <p:spPr>
          <a:xfrm>
            <a:off x="10612419" y="1148098"/>
            <a:ext cx="12868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/>
              <a:t>EVIDENCE</a:t>
            </a:r>
          </a:p>
          <a:p>
            <a:pPr algn="ctr"/>
            <a:r>
              <a:rPr lang="en-GB" b="1" dirty="0"/>
              <a:t>BASED</a:t>
            </a:r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8C4C90F9-AA1C-46DB-2DD7-EF754ECDAE39}"/>
              </a:ext>
            </a:extLst>
          </p:cNvPr>
          <p:cNvSpPr/>
          <p:nvPr/>
        </p:nvSpPr>
        <p:spPr>
          <a:xfrm>
            <a:off x="2122646" y="1902435"/>
            <a:ext cx="294054" cy="4491108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5B59AC8-08BA-1FF0-0974-347BFD58E316}"/>
              </a:ext>
            </a:extLst>
          </p:cNvPr>
          <p:cNvSpPr/>
          <p:nvPr/>
        </p:nvSpPr>
        <p:spPr>
          <a:xfrm>
            <a:off x="2119155" y="6146237"/>
            <a:ext cx="297543" cy="297543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E7E0136-4EBC-3B89-7BC8-E18F680D5226}"/>
              </a:ext>
            </a:extLst>
          </p:cNvPr>
          <p:cNvSpPr txBox="1"/>
          <p:nvPr/>
        </p:nvSpPr>
        <p:spPr>
          <a:xfrm>
            <a:off x="292755" y="1746357"/>
            <a:ext cx="17831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/>
              <a:t>LESS</a:t>
            </a:r>
          </a:p>
          <a:p>
            <a:pPr algn="ctr"/>
            <a:r>
              <a:rPr lang="en-GB" b="1" dirty="0"/>
              <a:t>CONSULTATIVE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14392C6-3150-2F82-4D1D-A66D1A27A0F8}"/>
              </a:ext>
            </a:extLst>
          </p:cNvPr>
          <p:cNvSpPr txBox="1"/>
          <p:nvPr/>
        </p:nvSpPr>
        <p:spPr>
          <a:xfrm>
            <a:off x="335972" y="5879959"/>
            <a:ext cx="17831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/>
              <a:t>HIGHLY </a:t>
            </a:r>
          </a:p>
          <a:p>
            <a:pPr algn="ctr"/>
            <a:r>
              <a:rPr lang="en-GB" b="1" dirty="0"/>
              <a:t>CONSULTATIVE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9A32256-C272-328F-BDB1-5280F7B4E2FE}"/>
              </a:ext>
            </a:extLst>
          </p:cNvPr>
          <p:cNvSpPr txBox="1"/>
          <p:nvPr/>
        </p:nvSpPr>
        <p:spPr>
          <a:xfrm>
            <a:off x="2636529" y="2138758"/>
            <a:ext cx="2198914" cy="61555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b="1" dirty="0"/>
              <a:t>OPTION 1</a:t>
            </a:r>
          </a:p>
          <a:p>
            <a:pPr algn="ctr"/>
            <a:r>
              <a:rPr lang="en-GB" sz="1600" b="1" dirty="0"/>
              <a:t>Coordination team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8A21B8A-39B0-F459-2C32-B05EB44035F1}"/>
              </a:ext>
            </a:extLst>
          </p:cNvPr>
          <p:cNvSpPr txBox="1"/>
          <p:nvPr/>
        </p:nvSpPr>
        <p:spPr>
          <a:xfrm>
            <a:off x="2636529" y="2797105"/>
            <a:ext cx="2198914" cy="61555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b="1" dirty="0"/>
              <a:t>OPTION 2</a:t>
            </a:r>
          </a:p>
          <a:p>
            <a:pPr algn="ctr"/>
            <a:r>
              <a:rPr lang="en-GB" sz="1600" b="1" dirty="0"/>
              <a:t>Light SAG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12B428F-0CC8-8C36-35D7-22EED7B93DE1}"/>
              </a:ext>
            </a:extLst>
          </p:cNvPr>
          <p:cNvSpPr/>
          <p:nvPr/>
        </p:nvSpPr>
        <p:spPr>
          <a:xfrm>
            <a:off x="2119155" y="1771979"/>
            <a:ext cx="297543" cy="297543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81B0AFD-CD1F-DCC2-494F-48C07B3D95ED}"/>
              </a:ext>
            </a:extLst>
          </p:cNvPr>
          <p:cNvSpPr txBox="1"/>
          <p:nvPr/>
        </p:nvSpPr>
        <p:spPr>
          <a:xfrm>
            <a:off x="4996543" y="2797105"/>
            <a:ext cx="2198914" cy="61555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b="1" dirty="0"/>
              <a:t>OPTION 3</a:t>
            </a:r>
          </a:p>
          <a:p>
            <a:pPr algn="ctr"/>
            <a:r>
              <a:rPr lang="en-GB" sz="1600" b="1" dirty="0"/>
              <a:t>Structured SAG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89E48AC-69D5-782E-385C-961E61177DEA}"/>
              </a:ext>
            </a:extLst>
          </p:cNvPr>
          <p:cNvSpPr txBox="1"/>
          <p:nvPr/>
        </p:nvSpPr>
        <p:spPr>
          <a:xfrm>
            <a:off x="4996543" y="2140553"/>
            <a:ext cx="2198914" cy="61555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b="1" dirty="0"/>
              <a:t>OPTION 4</a:t>
            </a:r>
          </a:p>
          <a:p>
            <a:pPr algn="ctr"/>
            <a:r>
              <a:rPr lang="en-GB" sz="1600" b="1" dirty="0"/>
              <a:t>Subnational FPs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09A1EE6-7498-076B-A8F8-798C563436E4}"/>
              </a:ext>
            </a:extLst>
          </p:cNvPr>
          <p:cNvSpPr txBox="1"/>
          <p:nvPr/>
        </p:nvSpPr>
        <p:spPr>
          <a:xfrm>
            <a:off x="4996543" y="3456543"/>
            <a:ext cx="2198914" cy="61555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b="1" dirty="0"/>
              <a:t>OPTION 5</a:t>
            </a:r>
          </a:p>
          <a:p>
            <a:pPr algn="ctr"/>
            <a:r>
              <a:rPr lang="en-GB" sz="1600" b="1" dirty="0"/>
              <a:t>Subnational Consult.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A79CCD2-D879-563D-33CD-4E2F1D43E936}"/>
              </a:ext>
            </a:extLst>
          </p:cNvPr>
          <p:cNvSpPr txBox="1"/>
          <p:nvPr/>
        </p:nvSpPr>
        <p:spPr>
          <a:xfrm>
            <a:off x="7356557" y="2140724"/>
            <a:ext cx="2198914" cy="61555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b="1" dirty="0"/>
              <a:t>OPTION 6</a:t>
            </a:r>
          </a:p>
          <a:p>
            <a:pPr algn="ctr"/>
            <a:r>
              <a:rPr lang="en-GB" sz="1600" b="1" dirty="0"/>
              <a:t>Existing monitoring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63E57D2-2827-D95C-5075-C63950F5ECF0}"/>
              </a:ext>
            </a:extLst>
          </p:cNvPr>
          <p:cNvSpPr txBox="1"/>
          <p:nvPr/>
        </p:nvSpPr>
        <p:spPr>
          <a:xfrm>
            <a:off x="4996543" y="4632200"/>
            <a:ext cx="2198914" cy="61555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b="1" dirty="0"/>
              <a:t>OPTION 7</a:t>
            </a:r>
          </a:p>
          <a:p>
            <a:pPr algn="ctr"/>
            <a:r>
              <a:rPr lang="en-GB" sz="1600" b="1" dirty="0"/>
              <a:t>PC Workshop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9D8F11A-C806-7ABE-8D3C-76088BB616E9}"/>
              </a:ext>
            </a:extLst>
          </p:cNvPr>
          <p:cNvSpPr txBox="1"/>
          <p:nvPr/>
        </p:nvSpPr>
        <p:spPr>
          <a:xfrm>
            <a:off x="4996543" y="5664289"/>
            <a:ext cx="2198914" cy="61555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b="1" dirty="0"/>
              <a:t>OPTION 8</a:t>
            </a:r>
          </a:p>
          <a:p>
            <a:pPr algn="ctr"/>
            <a:r>
              <a:rPr lang="en-GB" sz="1600" b="1" dirty="0" err="1"/>
              <a:t>Subnat</a:t>
            </a:r>
            <a:r>
              <a:rPr lang="en-GB" sz="1600" b="1" dirty="0"/>
              <a:t>. Workshops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198E92E-C09E-6D2B-E662-5132DB24DF0E}"/>
              </a:ext>
            </a:extLst>
          </p:cNvPr>
          <p:cNvSpPr txBox="1"/>
          <p:nvPr/>
        </p:nvSpPr>
        <p:spPr>
          <a:xfrm>
            <a:off x="9056917" y="4632200"/>
            <a:ext cx="2198914" cy="61555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b="1" dirty="0"/>
              <a:t>OPTION 9</a:t>
            </a:r>
          </a:p>
          <a:p>
            <a:pPr algn="ctr"/>
            <a:r>
              <a:rPr lang="en-GB" sz="1600" b="1" dirty="0"/>
              <a:t>Data analysis Prot.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D547953-771A-2006-B8B4-0FFA6698DC3E}"/>
              </a:ext>
            </a:extLst>
          </p:cNvPr>
          <p:cNvSpPr txBox="1"/>
          <p:nvPr/>
        </p:nvSpPr>
        <p:spPr>
          <a:xfrm>
            <a:off x="9056917" y="5278107"/>
            <a:ext cx="2198914" cy="61555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b="1" dirty="0"/>
              <a:t>OPTION 10</a:t>
            </a:r>
          </a:p>
          <a:p>
            <a:pPr algn="ctr"/>
            <a:r>
              <a:rPr lang="en-GB" sz="1600" b="1" dirty="0"/>
              <a:t>Data analysis Multi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0357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F8E565DA-D6D1-25DC-7EB4-5DA70C16765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4470020"/>
              </p:ext>
            </p:extLst>
          </p:nvPr>
        </p:nvGraphicFramePr>
        <p:xfrm>
          <a:off x="406400" y="641600"/>
          <a:ext cx="12019472" cy="40599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2872B6D9-65CC-19B9-9BD0-F83D1F94BA56}"/>
              </a:ext>
            </a:extLst>
          </p:cNvPr>
          <p:cNvSpPr txBox="1"/>
          <p:nvPr/>
        </p:nvSpPr>
        <p:spPr>
          <a:xfrm>
            <a:off x="8890037" y="4693840"/>
            <a:ext cx="1444984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200" b="1" dirty="0"/>
              <a:t>OPTION 1</a:t>
            </a:r>
          </a:p>
          <a:p>
            <a:pPr algn="ctr"/>
            <a:r>
              <a:rPr lang="en-GB" sz="1100" b="1" dirty="0"/>
              <a:t>Coordination team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FC7DFA6-CC18-4E66-C51C-A2F9E462BF04}"/>
              </a:ext>
            </a:extLst>
          </p:cNvPr>
          <p:cNvSpPr txBox="1"/>
          <p:nvPr/>
        </p:nvSpPr>
        <p:spPr>
          <a:xfrm>
            <a:off x="8890037" y="5201835"/>
            <a:ext cx="1444984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200" b="1" dirty="0"/>
              <a:t>OPTION 2</a:t>
            </a:r>
          </a:p>
          <a:p>
            <a:pPr algn="ctr"/>
            <a:r>
              <a:rPr lang="en-GB" sz="1100" b="1" dirty="0"/>
              <a:t>Light SAG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99384F1-8099-E752-BB4C-DE4BA7BEB003}"/>
              </a:ext>
            </a:extLst>
          </p:cNvPr>
          <p:cNvSpPr txBox="1"/>
          <p:nvPr/>
        </p:nvSpPr>
        <p:spPr>
          <a:xfrm>
            <a:off x="4767059" y="4709229"/>
            <a:ext cx="1444984" cy="44627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200" b="1" dirty="0"/>
              <a:t>OPTION 3</a:t>
            </a:r>
          </a:p>
          <a:p>
            <a:pPr algn="ctr"/>
            <a:r>
              <a:rPr lang="en-GB" sz="1100" b="1" dirty="0"/>
              <a:t>Struct. SAG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7552377-D567-7608-F491-7F3AED8E5B32}"/>
              </a:ext>
            </a:extLst>
          </p:cNvPr>
          <p:cNvSpPr txBox="1"/>
          <p:nvPr/>
        </p:nvSpPr>
        <p:spPr>
          <a:xfrm>
            <a:off x="6834263" y="4692340"/>
            <a:ext cx="1444984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200" b="1" dirty="0"/>
              <a:t>OPTION 4</a:t>
            </a:r>
          </a:p>
          <a:p>
            <a:pPr algn="ctr"/>
            <a:r>
              <a:rPr lang="en-GB" sz="1100" b="1" dirty="0"/>
              <a:t>Subnational FPs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9BD1E62-079E-ECCA-4F3A-E6563E11165F}"/>
              </a:ext>
            </a:extLst>
          </p:cNvPr>
          <p:cNvSpPr txBox="1"/>
          <p:nvPr/>
        </p:nvSpPr>
        <p:spPr>
          <a:xfrm>
            <a:off x="6834263" y="5210594"/>
            <a:ext cx="1444984" cy="44627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200" b="1" dirty="0"/>
              <a:t>OPTION 5</a:t>
            </a:r>
          </a:p>
          <a:p>
            <a:pPr algn="ctr"/>
            <a:r>
              <a:rPr lang="en-GB" sz="1100" b="1" dirty="0" err="1"/>
              <a:t>Subnat</a:t>
            </a:r>
            <a:r>
              <a:rPr lang="en-GB" sz="1100" b="1" dirty="0"/>
              <a:t>. Consult.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3327166-F3A7-EDDA-8DEB-47D791E324A7}"/>
              </a:ext>
            </a:extLst>
          </p:cNvPr>
          <p:cNvSpPr txBox="1"/>
          <p:nvPr/>
        </p:nvSpPr>
        <p:spPr>
          <a:xfrm>
            <a:off x="6834263" y="5713459"/>
            <a:ext cx="1444984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200" b="1" dirty="0"/>
              <a:t>OPTION 6</a:t>
            </a:r>
          </a:p>
          <a:p>
            <a:pPr algn="ctr"/>
            <a:r>
              <a:rPr lang="en-GB" sz="1100" b="1" dirty="0"/>
              <a:t>Existing monitoring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C59A8BA-DA36-9E49-30EE-2F0434233806}"/>
              </a:ext>
            </a:extLst>
          </p:cNvPr>
          <p:cNvSpPr txBox="1"/>
          <p:nvPr/>
        </p:nvSpPr>
        <p:spPr>
          <a:xfrm>
            <a:off x="4767059" y="6225519"/>
            <a:ext cx="1444984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200" b="1" dirty="0"/>
              <a:t>OPTION 7</a:t>
            </a:r>
          </a:p>
          <a:p>
            <a:pPr algn="ctr"/>
            <a:r>
              <a:rPr lang="en-GB" sz="1100" b="1" dirty="0"/>
              <a:t>PC Workshop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998ACAA-62CC-A229-1EF9-BC42C9E5C05E}"/>
              </a:ext>
            </a:extLst>
          </p:cNvPr>
          <p:cNvSpPr txBox="1"/>
          <p:nvPr/>
        </p:nvSpPr>
        <p:spPr>
          <a:xfrm>
            <a:off x="2724803" y="5203435"/>
            <a:ext cx="1444984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200" b="1" dirty="0"/>
              <a:t>OPTION 8</a:t>
            </a:r>
          </a:p>
          <a:p>
            <a:pPr algn="ctr"/>
            <a:r>
              <a:rPr lang="en-GB" sz="1100" b="1" dirty="0" err="1"/>
              <a:t>Subnat</a:t>
            </a:r>
            <a:r>
              <a:rPr lang="en-GB" sz="1100" b="1" dirty="0"/>
              <a:t>. Workshops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24B9BE9-B8D2-6383-9A2A-E20CC49C4514}"/>
              </a:ext>
            </a:extLst>
          </p:cNvPr>
          <p:cNvSpPr txBox="1"/>
          <p:nvPr/>
        </p:nvSpPr>
        <p:spPr>
          <a:xfrm>
            <a:off x="8890037" y="6217824"/>
            <a:ext cx="1444984" cy="44627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200" b="1" dirty="0"/>
              <a:t>OPTION 9/10</a:t>
            </a:r>
          </a:p>
          <a:p>
            <a:pPr algn="ctr"/>
            <a:r>
              <a:rPr lang="en-GB" sz="1100" b="1" dirty="0"/>
              <a:t>Data An </a:t>
            </a:r>
            <a:r>
              <a:rPr lang="en-GB" sz="1100" b="1" dirty="0" err="1"/>
              <a:t>Prot</a:t>
            </a:r>
            <a:r>
              <a:rPr lang="en-GB" sz="1100" b="1" dirty="0"/>
              <a:t>/Mult.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0AE3BC3-B377-9274-8350-B68D1346EB46}"/>
              </a:ext>
            </a:extLst>
          </p:cNvPr>
          <p:cNvSpPr txBox="1"/>
          <p:nvPr/>
        </p:nvSpPr>
        <p:spPr>
          <a:xfrm>
            <a:off x="4767059" y="5204400"/>
            <a:ext cx="1444984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200" b="1" dirty="0"/>
              <a:t>OPTION 4</a:t>
            </a:r>
          </a:p>
          <a:p>
            <a:pPr algn="ctr"/>
            <a:r>
              <a:rPr lang="en-GB" sz="1100" b="1" dirty="0"/>
              <a:t>Subnational FPs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A2934BD-6BAD-76A7-CBA2-1C438313DA1B}"/>
              </a:ext>
            </a:extLst>
          </p:cNvPr>
          <p:cNvSpPr txBox="1"/>
          <p:nvPr/>
        </p:nvSpPr>
        <p:spPr>
          <a:xfrm>
            <a:off x="2724803" y="4697040"/>
            <a:ext cx="1444984" cy="44627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200" b="1" dirty="0"/>
              <a:t>OPTION 5</a:t>
            </a:r>
          </a:p>
          <a:p>
            <a:pPr algn="ctr"/>
            <a:r>
              <a:rPr lang="en-GB" sz="1100" b="1" dirty="0" err="1"/>
              <a:t>Subnat</a:t>
            </a:r>
            <a:r>
              <a:rPr lang="en-GB" sz="1100" b="1" dirty="0"/>
              <a:t>. Consult.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D1CA117-C295-497F-BD6E-170EAD00026E}"/>
              </a:ext>
            </a:extLst>
          </p:cNvPr>
          <p:cNvSpPr txBox="1"/>
          <p:nvPr/>
        </p:nvSpPr>
        <p:spPr>
          <a:xfrm>
            <a:off x="8890037" y="5709830"/>
            <a:ext cx="1444984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200" b="1" dirty="0"/>
              <a:t>OPTION 6</a:t>
            </a:r>
          </a:p>
          <a:p>
            <a:pPr algn="ctr"/>
            <a:r>
              <a:rPr lang="en-GB" sz="1100" b="1" dirty="0"/>
              <a:t>Existing monitoring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EF0966F-E23B-DE1F-AEE9-C7B3FA808B64}"/>
              </a:ext>
            </a:extLst>
          </p:cNvPr>
          <p:cNvSpPr txBox="1"/>
          <p:nvPr/>
        </p:nvSpPr>
        <p:spPr>
          <a:xfrm>
            <a:off x="4767059" y="5714960"/>
            <a:ext cx="1444984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200" b="1" dirty="0"/>
              <a:t>OPTION 6</a:t>
            </a:r>
          </a:p>
          <a:p>
            <a:pPr algn="ctr"/>
            <a:r>
              <a:rPr lang="en-GB" sz="1100" b="1" dirty="0"/>
              <a:t>Existing monitoring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3FFBA9E-1C02-7D95-8286-CD0C22FEB214}"/>
              </a:ext>
            </a:extLst>
          </p:cNvPr>
          <p:cNvSpPr txBox="1"/>
          <p:nvPr/>
        </p:nvSpPr>
        <p:spPr>
          <a:xfrm>
            <a:off x="6834263" y="6231714"/>
            <a:ext cx="1444984" cy="44627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200" b="1" dirty="0"/>
              <a:t>OPTION 9/10</a:t>
            </a:r>
          </a:p>
          <a:p>
            <a:pPr algn="ctr"/>
            <a:r>
              <a:rPr lang="en-GB" sz="1100" b="1" dirty="0"/>
              <a:t>Data An </a:t>
            </a:r>
            <a:r>
              <a:rPr lang="en-GB" sz="1100" b="1" dirty="0" err="1"/>
              <a:t>Prot</a:t>
            </a:r>
            <a:r>
              <a:rPr lang="en-GB" sz="1100" b="1" dirty="0"/>
              <a:t>/Mult.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B49BC52-77FB-B56B-896A-A9919E1DF507}"/>
              </a:ext>
            </a:extLst>
          </p:cNvPr>
          <p:cNvSpPr txBox="1"/>
          <p:nvPr/>
        </p:nvSpPr>
        <p:spPr>
          <a:xfrm>
            <a:off x="2724803" y="5725219"/>
            <a:ext cx="1444984" cy="44627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200" b="1" dirty="0"/>
              <a:t>OPTION 9/10</a:t>
            </a:r>
          </a:p>
          <a:p>
            <a:pPr algn="ctr"/>
            <a:r>
              <a:rPr lang="en-GB" sz="1100" b="1" dirty="0"/>
              <a:t>Data An </a:t>
            </a:r>
            <a:r>
              <a:rPr lang="en-GB" sz="1100" b="1" dirty="0" err="1"/>
              <a:t>Prot</a:t>
            </a:r>
            <a:r>
              <a:rPr lang="en-GB" sz="1100" b="1" dirty="0"/>
              <a:t>/Mult.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ED129C6-1E3F-3813-D99D-21890A854203}"/>
              </a:ext>
            </a:extLst>
          </p:cNvPr>
          <p:cNvCxnSpPr/>
          <p:nvPr/>
        </p:nvCxnSpPr>
        <p:spPr>
          <a:xfrm>
            <a:off x="2630488" y="4468455"/>
            <a:ext cx="0" cy="219564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Oval 20">
            <a:extLst>
              <a:ext uri="{FF2B5EF4-FFF2-40B4-BE49-F238E27FC236}">
                <a16:creationId xmlns:a16="http://schemas.microsoft.com/office/drawing/2014/main" id="{0310DA21-3A90-04B8-0536-FD1D078A9FB6}"/>
              </a:ext>
            </a:extLst>
          </p:cNvPr>
          <p:cNvSpPr/>
          <p:nvPr/>
        </p:nvSpPr>
        <p:spPr>
          <a:xfrm>
            <a:off x="2554051" y="4867551"/>
            <a:ext cx="152400" cy="1524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51FCF4E6-4A27-24CD-8D13-8DD020B71116}"/>
              </a:ext>
            </a:extLst>
          </p:cNvPr>
          <p:cNvSpPr/>
          <p:nvPr/>
        </p:nvSpPr>
        <p:spPr>
          <a:xfrm>
            <a:off x="2554051" y="5356467"/>
            <a:ext cx="152400" cy="1524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916FDC40-EE2F-1A3A-226E-718379E9F394}"/>
              </a:ext>
            </a:extLst>
          </p:cNvPr>
          <p:cNvSpPr/>
          <p:nvPr/>
        </p:nvSpPr>
        <p:spPr>
          <a:xfrm>
            <a:off x="2554051" y="5872157"/>
            <a:ext cx="152400" cy="1524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3D7BBC31-97B9-B02D-C60C-381A88BD8E7E}"/>
              </a:ext>
            </a:extLst>
          </p:cNvPr>
          <p:cNvCxnSpPr/>
          <p:nvPr/>
        </p:nvCxnSpPr>
        <p:spPr>
          <a:xfrm>
            <a:off x="4671492" y="4468455"/>
            <a:ext cx="0" cy="219564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Oval 24">
            <a:extLst>
              <a:ext uri="{FF2B5EF4-FFF2-40B4-BE49-F238E27FC236}">
                <a16:creationId xmlns:a16="http://schemas.microsoft.com/office/drawing/2014/main" id="{4CCF3CAE-9449-67E4-1771-5471B1AE581D}"/>
              </a:ext>
            </a:extLst>
          </p:cNvPr>
          <p:cNvSpPr/>
          <p:nvPr/>
        </p:nvSpPr>
        <p:spPr>
          <a:xfrm>
            <a:off x="4595055" y="4867551"/>
            <a:ext cx="152400" cy="1524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C60764F1-F338-217A-09EC-8B1E45DBBF36}"/>
              </a:ext>
            </a:extLst>
          </p:cNvPr>
          <p:cNvSpPr/>
          <p:nvPr/>
        </p:nvSpPr>
        <p:spPr>
          <a:xfrm>
            <a:off x="4595055" y="5356467"/>
            <a:ext cx="152400" cy="1524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F3E2191B-BAB8-8AF6-7011-E225EC51BB75}"/>
              </a:ext>
            </a:extLst>
          </p:cNvPr>
          <p:cNvSpPr/>
          <p:nvPr/>
        </p:nvSpPr>
        <p:spPr>
          <a:xfrm>
            <a:off x="4595055" y="5872157"/>
            <a:ext cx="152400" cy="1524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DAE71A76-FFD4-4903-CBF0-FD6C37221D68}"/>
              </a:ext>
            </a:extLst>
          </p:cNvPr>
          <p:cNvSpPr/>
          <p:nvPr/>
        </p:nvSpPr>
        <p:spPr>
          <a:xfrm>
            <a:off x="4595055" y="6378652"/>
            <a:ext cx="152400" cy="1524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FAB74F76-4B94-A9A3-50AE-02259B646FDA}"/>
              </a:ext>
            </a:extLst>
          </p:cNvPr>
          <p:cNvCxnSpPr/>
          <p:nvPr/>
        </p:nvCxnSpPr>
        <p:spPr>
          <a:xfrm>
            <a:off x="6726454" y="4468455"/>
            <a:ext cx="0" cy="219564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Oval 29">
            <a:extLst>
              <a:ext uri="{FF2B5EF4-FFF2-40B4-BE49-F238E27FC236}">
                <a16:creationId xmlns:a16="http://schemas.microsoft.com/office/drawing/2014/main" id="{25CDD2F4-F0CB-EA45-0DB3-D1EA7A102A7C}"/>
              </a:ext>
            </a:extLst>
          </p:cNvPr>
          <p:cNvSpPr/>
          <p:nvPr/>
        </p:nvSpPr>
        <p:spPr>
          <a:xfrm>
            <a:off x="6650017" y="4867551"/>
            <a:ext cx="152400" cy="1524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E01F2FFD-8C92-0823-946B-9FE7C6DFDBE5}"/>
              </a:ext>
            </a:extLst>
          </p:cNvPr>
          <p:cNvSpPr/>
          <p:nvPr/>
        </p:nvSpPr>
        <p:spPr>
          <a:xfrm>
            <a:off x="6650017" y="5356467"/>
            <a:ext cx="152400" cy="1524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F8D73C68-8952-F31F-8BAD-6002DC34F6E4}"/>
              </a:ext>
            </a:extLst>
          </p:cNvPr>
          <p:cNvSpPr/>
          <p:nvPr/>
        </p:nvSpPr>
        <p:spPr>
          <a:xfrm>
            <a:off x="6650017" y="5872157"/>
            <a:ext cx="152400" cy="1524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CF14F276-0018-79D9-B5E1-6E7535EFBC6B}"/>
              </a:ext>
            </a:extLst>
          </p:cNvPr>
          <p:cNvSpPr/>
          <p:nvPr/>
        </p:nvSpPr>
        <p:spPr>
          <a:xfrm>
            <a:off x="6650017" y="6378652"/>
            <a:ext cx="152400" cy="1524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66B2616D-2E1B-2344-42D5-DF5DEC6CE0D4}"/>
              </a:ext>
            </a:extLst>
          </p:cNvPr>
          <p:cNvCxnSpPr/>
          <p:nvPr/>
        </p:nvCxnSpPr>
        <p:spPr>
          <a:xfrm>
            <a:off x="8766348" y="4468455"/>
            <a:ext cx="0" cy="219564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Oval 34">
            <a:extLst>
              <a:ext uri="{FF2B5EF4-FFF2-40B4-BE49-F238E27FC236}">
                <a16:creationId xmlns:a16="http://schemas.microsoft.com/office/drawing/2014/main" id="{E111EF3B-F2F2-72DB-564D-687D2944DF2C}"/>
              </a:ext>
            </a:extLst>
          </p:cNvPr>
          <p:cNvSpPr/>
          <p:nvPr/>
        </p:nvSpPr>
        <p:spPr>
          <a:xfrm>
            <a:off x="8689911" y="4867551"/>
            <a:ext cx="152400" cy="1524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440019C2-F0E9-3ABF-A68B-014F1C8AFF31}"/>
              </a:ext>
            </a:extLst>
          </p:cNvPr>
          <p:cNvSpPr/>
          <p:nvPr/>
        </p:nvSpPr>
        <p:spPr>
          <a:xfrm>
            <a:off x="8689911" y="5356467"/>
            <a:ext cx="152400" cy="1524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29F912D5-0992-FF5C-1991-EA694737AB64}"/>
              </a:ext>
            </a:extLst>
          </p:cNvPr>
          <p:cNvSpPr/>
          <p:nvPr/>
        </p:nvSpPr>
        <p:spPr>
          <a:xfrm>
            <a:off x="8689911" y="5872157"/>
            <a:ext cx="152400" cy="1524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1F516993-2A95-E2FE-074E-50B208D0DE8B}"/>
              </a:ext>
            </a:extLst>
          </p:cNvPr>
          <p:cNvSpPr/>
          <p:nvPr/>
        </p:nvSpPr>
        <p:spPr>
          <a:xfrm>
            <a:off x="8689911" y="6378652"/>
            <a:ext cx="152400" cy="1524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39C750B5-F871-83AA-BD08-3348492D76A3}"/>
              </a:ext>
            </a:extLst>
          </p:cNvPr>
          <p:cNvSpPr/>
          <p:nvPr/>
        </p:nvSpPr>
        <p:spPr>
          <a:xfrm>
            <a:off x="0" y="-1"/>
            <a:ext cx="12192000" cy="21893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p:pic>
        <p:nvPicPr>
          <p:cNvPr id="40" name="Picture 39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D2FF5584-E4E9-C33B-66DE-672E1B6D287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9057" y="6472757"/>
            <a:ext cx="1377703" cy="196597"/>
          </a:xfrm>
          <a:prstGeom prst="rect">
            <a:avLst/>
          </a:prstGeom>
        </p:spPr>
      </p:pic>
      <p:sp>
        <p:nvSpPr>
          <p:cNvPr id="41" name="TextBox 7">
            <a:extLst>
              <a:ext uri="{FF2B5EF4-FFF2-40B4-BE49-F238E27FC236}">
                <a16:creationId xmlns:a16="http://schemas.microsoft.com/office/drawing/2014/main" id="{7DC321CC-F635-9250-A5FB-9D048AF32932}"/>
              </a:ext>
            </a:extLst>
          </p:cNvPr>
          <p:cNvSpPr txBox="1"/>
          <p:nvPr/>
        </p:nvSpPr>
        <p:spPr>
          <a:xfrm>
            <a:off x="153425" y="176701"/>
            <a:ext cx="11693581" cy="523220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s-E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Modalities</a:t>
            </a:r>
            <a:r>
              <a:rPr lang="es-E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s-E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adaptation</a:t>
            </a:r>
            <a:r>
              <a:rPr lang="es-E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: </a:t>
            </a:r>
            <a:r>
              <a:rPr lang="es-ES" sz="28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Menu of options</a:t>
            </a:r>
            <a:endParaRPr lang="en-US" sz="2800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D7449500-C91E-C854-4AC9-7DED086F4DCB}"/>
              </a:ext>
            </a:extLst>
          </p:cNvPr>
          <p:cNvSpPr txBox="1"/>
          <p:nvPr/>
        </p:nvSpPr>
        <p:spPr>
          <a:xfrm>
            <a:off x="291381" y="1151338"/>
            <a:ext cx="2612844" cy="1169551"/>
          </a:xfrm>
          <a:prstGeom prst="rect">
            <a:avLst/>
          </a:prstGeom>
          <a:solidFill>
            <a:srgbClr val="C9F0FF">
              <a:alpha val="34902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This decision tree provides indicative suggestions to adapt approach to the context. It does not exclude other modalities or a combination.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541393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F5D750-4433-80F2-B504-153C927E61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956421"/>
            <a:ext cx="12192000" cy="4066857"/>
          </a:xfrm>
          <a:solidFill>
            <a:schemeClr val="accent3">
              <a:lumMod val="20000"/>
              <a:lumOff val="80000"/>
            </a:schemeClr>
          </a:solidFill>
        </p:spPr>
        <p:txBody>
          <a:bodyPr lIns="360000" tIns="360000" rIns="360000"/>
          <a:lstStyle/>
          <a:p>
            <a:pPr marL="0" indent="0">
              <a:buNone/>
            </a:pPr>
            <a:r>
              <a:rPr lang="en-GB" dirty="0"/>
              <a:t>Protection Cluster coordination team to revise the aggregated severity of the 15 protection risks at national level and communicate it to the GPC.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Coordinate first and share values with GPC Country </a:t>
            </a:r>
            <a:r>
              <a:rPr lang="en-GB"/>
              <a:t>Focal </a:t>
            </a:r>
          </a:p>
          <a:p>
            <a:pPr marL="0" indent="0">
              <a:buNone/>
            </a:pPr>
            <a:r>
              <a:rPr lang="en-GB"/>
              <a:t>Point </a:t>
            </a:r>
            <a:r>
              <a:rPr lang="en-GB" dirty="0"/>
              <a:t>and Kashif.</a:t>
            </a:r>
          </a:p>
          <a:p>
            <a:r>
              <a:rPr lang="en-GB" dirty="0"/>
              <a:t>No tool requested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CE289DB-8E0C-F208-20EA-281C39D486D4}"/>
              </a:ext>
            </a:extLst>
          </p:cNvPr>
          <p:cNvSpPr/>
          <p:nvPr/>
        </p:nvSpPr>
        <p:spPr>
          <a:xfrm>
            <a:off x="0" y="0"/>
            <a:ext cx="12192000" cy="285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4F6C0062-F94A-C655-BA3B-3C9B7B5820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9057" y="6539568"/>
            <a:ext cx="1377703" cy="196597"/>
          </a:xfrm>
          <a:prstGeom prst="rect">
            <a:avLst/>
          </a:prstGeom>
        </p:spPr>
      </p:pic>
      <p:sp>
        <p:nvSpPr>
          <p:cNvPr id="12" name="TextBox 7">
            <a:extLst>
              <a:ext uri="{FF2B5EF4-FFF2-40B4-BE49-F238E27FC236}">
                <a16:creationId xmlns:a16="http://schemas.microsoft.com/office/drawing/2014/main" id="{4B897482-1EFE-14C1-7E53-DD36F1585A8A}"/>
              </a:ext>
            </a:extLst>
          </p:cNvPr>
          <p:cNvSpPr txBox="1"/>
          <p:nvPr/>
        </p:nvSpPr>
        <p:spPr>
          <a:xfrm>
            <a:off x="153425" y="393759"/>
            <a:ext cx="11693581" cy="523220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s-ES" sz="2800" b="1" dirty="0">
                <a:latin typeface="Calibri" panose="020F0502020204030204" pitchFamily="34" charset="0"/>
                <a:cs typeface="Calibri" panose="020F0502020204030204" pitchFamily="34" charset="0"/>
              </a:rPr>
              <a:t>Option 1: </a:t>
            </a:r>
            <a:r>
              <a:rPr lang="en-GB" sz="28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PC Coordination team value judgement update of Admin 1.</a:t>
            </a:r>
          </a:p>
        </p:txBody>
      </p:sp>
      <p:pic>
        <p:nvPicPr>
          <p:cNvPr id="13" name="Picture 12" descr="A group of colorful people&#10;&#10;Description automatically generated">
            <a:extLst>
              <a:ext uri="{FF2B5EF4-FFF2-40B4-BE49-F238E27FC236}">
                <a16:creationId xmlns:a16="http://schemas.microsoft.com/office/drawing/2014/main" id="{5C04A63B-5A26-2024-8023-59D7B84B341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25" y="6278534"/>
            <a:ext cx="797331" cy="49551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6AD8DA4-19D1-5DE3-5DA0-227394131502}"/>
              </a:ext>
            </a:extLst>
          </p:cNvPr>
          <p:cNvSpPr txBox="1"/>
          <p:nvPr/>
        </p:nvSpPr>
        <p:spPr>
          <a:xfrm>
            <a:off x="153424" y="1501110"/>
            <a:ext cx="423714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b="1" dirty="0">
                <a:solidFill>
                  <a:schemeClr val="accent1"/>
                </a:solidFill>
              </a:rPr>
              <a:t>RELIABILITY: </a:t>
            </a:r>
            <a:r>
              <a:rPr lang="en-GB" sz="2000" b="1" dirty="0">
                <a:solidFill>
                  <a:schemeClr val="accent2"/>
                </a:solidFill>
              </a:rPr>
              <a:t>Low</a:t>
            </a:r>
            <a:r>
              <a:rPr lang="en-GB" sz="2000" dirty="0"/>
              <a:t> | Medium | High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8090543-758A-FAB7-E1CD-A615D3AF29C6}"/>
              </a:ext>
            </a:extLst>
          </p:cNvPr>
          <p:cNvSpPr txBox="1"/>
          <p:nvPr/>
        </p:nvSpPr>
        <p:spPr>
          <a:xfrm>
            <a:off x="7254235" y="1501110"/>
            <a:ext cx="493776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b="1" dirty="0">
                <a:solidFill>
                  <a:schemeClr val="accent1"/>
                </a:solidFill>
              </a:rPr>
              <a:t>SENSITIVITY LEVEL:</a:t>
            </a:r>
            <a:r>
              <a:rPr lang="en-GB" sz="2000" dirty="0"/>
              <a:t> </a:t>
            </a:r>
            <a:r>
              <a:rPr lang="en-GB" sz="2000" b="1" dirty="0">
                <a:solidFill>
                  <a:schemeClr val="accent2"/>
                </a:solidFill>
              </a:rPr>
              <a:t>Low</a:t>
            </a:r>
            <a:r>
              <a:rPr lang="en-GB" sz="2000" dirty="0"/>
              <a:t> | Medium | High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9BCD3AD-F85A-37CE-8AE8-DDF80273F00B}"/>
              </a:ext>
            </a:extLst>
          </p:cNvPr>
          <p:cNvSpPr txBox="1"/>
          <p:nvPr/>
        </p:nvSpPr>
        <p:spPr>
          <a:xfrm>
            <a:off x="6001657" y="6423388"/>
            <a:ext cx="45502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b="1" dirty="0">
                <a:solidFill>
                  <a:schemeClr val="accent1"/>
                </a:solidFill>
              </a:rPr>
              <a:t>SUGGESTED SCOPE: </a:t>
            </a:r>
            <a:r>
              <a:rPr lang="en-GB" dirty="0">
                <a:solidFill>
                  <a:schemeClr val="accent1"/>
                </a:solidFill>
              </a:rPr>
              <a:t>National / Admin 1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024A09E-DA65-DBF0-36F2-77AF15246F83}"/>
              </a:ext>
            </a:extLst>
          </p:cNvPr>
          <p:cNvSpPr txBox="1"/>
          <p:nvPr/>
        </p:nvSpPr>
        <p:spPr>
          <a:xfrm rot="1818354">
            <a:off x="8895820" y="3992720"/>
            <a:ext cx="3474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</a:rPr>
              <a:t>NOT ADVISED</a:t>
            </a:r>
            <a:endParaRPr lang="en-US" sz="1400" b="1" dirty="0">
              <a:solidFill>
                <a:srgbClr val="C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993496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14202F-BA2F-6126-E85E-0E1B6E3D1C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FB74D8A4-D45F-753A-0333-751367215F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9057" y="6539568"/>
            <a:ext cx="1377703" cy="19659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226E442-A996-D51D-0602-6A6DA6C15199}"/>
              </a:ext>
            </a:extLst>
          </p:cNvPr>
          <p:cNvSpPr txBox="1"/>
          <p:nvPr/>
        </p:nvSpPr>
        <p:spPr>
          <a:xfrm>
            <a:off x="295564" y="2639728"/>
            <a:ext cx="1147966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dirty="0" err="1">
                <a:solidFill>
                  <a:srgbClr val="002060"/>
                </a:solidFill>
              </a:rPr>
              <a:t>What</a:t>
            </a:r>
            <a:r>
              <a:rPr lang="es-ES" sz="4000" dirty="0">
                <a:solidFill>
                  <a:srgbClr val="002060"/>
                </a:solidFill>
              </a:rPr>
              <a:t> </a:t>
            </a:r>
            <a:r>
              <a:rPr lang="es-ES" sz="4000" dirty="0" err="1">
                <a:solidFill>
                  <a:srgbClr val="002060"/>
                </a:solidFill>
              </a:rPr>
              <a:t>challenges</a:t>
            </a:r>
            <a:r>
              <a:rPr lang="es-ES" sz="4000" dirty="0">
                <a:solidFill>
                  <a:srgbClr val="002060"/>
                </a:solidFill>
              </a:rPr>
              <a:t>, </a:t>
            </a:r>
            <a:r>
              <a:rPr lang="es-ES" sz="4000" dirty="0" err="1">
                <a:solidFill>
                  <a:srgbClr val="002060"/>
                </a:solidFill>
              </a:rPr>
              <a:t>options</a:t>
            </a:r>
            <a:r>
              <a:rPr lang="es-ES" sz="4000" dirty="0">
                <a:solidFill>
                  <a:srgbClr val="002060"/>
                </a:solidFill>
              </a:rPr>
              <a:t> </a:t>
            </a:r>
            <a:r>
              <a:rPr lang="es-ES" sz="4000" dirty="0" err="1">
                <a:solidFill>
                  <a:srgbClr val="002060"/>
                </a:solidFill>
              </a:rPr>
              <a:t>or</a:t>
            </a:r>
            <a:r>
              <a:rPr lang="es-ES" sz="4000" dirty="0">
                <a:solidFill>
                  <a:srgbClr val="002060"/>
                </a:solidFill>
              </a:rPr>
              <a:t> </a:t>
            </a:r>
            <a:r>
              <a:rPr lang="es-ES" sz="4000" dirty="0" err="1">
                <a:solidFill>
                  <a:srgbClr val="002060"/>
                </a:solidFill>
              </a:rPr>
              <a:t>modalities</a:t>
            </a:r>
            <a:r>
              <a:rPr lang="es-ES" sz="4000" dirty="0">
                <a:solidFill>
                  <a:srgbClr val="002060"/>
                </a:solidFill>
              </a:rPr>
              <a:t> </a:t>
            </a:r>
            <a:r>
              <a:rPr lang="es-ES" sz="4000" dirty="0" err="1">
                <a:solidFill>
                  <a:srgbClr val="002060"/>
                </a:solidFill>
              </a:rPr>
              <a:t>would</a:t>
            </a:r>
            <a:r>
              <a:rPr lang="es-ES" sz="4000" dirty="0">
                <a:solidFill>
                  <a:srgbClr val="002060"/>
                </a:solidFill>
              </a:rPr>
              <a:t> </a:t>
            </a:r>
            <a:r>
              <a:rPr lang="es-ES" sz="4000" dirty="0" err="1">
                <a:solidFill>
                  <a:srgbClr val="002060"/>
                </a:solidFill>
              </a:rPr>
              <a:t>you</a:t>
            </a:r>
            <a:r>
              <a:rPr lang="es-ES" sz="4000" dirty="0">
                <a:solidFill>
                  <a:srgbClr val="002060"/>
                </a:solidFill>
              </a:rPr>
              <a:t> </a:t>
            </a:r>
            <a:r>
              <a:rPr lang="es-ES" sz="4000" dirty="0" err="1">
                <a:solidFill>
                  <a:srgbClr val="002060"/>
                </a:solidFill>
              </a:rPr>
              <a:t>see</a:t>
            </a:r>
            <a:r>
              <a:rPr lang="es-ES" sz="4000" dirty="0">
                <a:solidFill>
                  <a:srgbClr val="002060"/>
                </a:solidFill>
              </a:rPr>
              <a:t> in </a:t>
            </a:r>
            <a:r>
              <a:rPr lang="es-ES" sz="4000" dirty="0" err="1">
                <a:solidFill>
                  <a:srgbClr val="002060"/>
                </a:solidFill>
              </a:rPr>
              <a:t>your</a:t>
            </a:r>
            <a:r>
              <a:rPr lang="es-ES" sz="4000" dirty="0">
                <a:solidFill>
                  <a:srgbClr val="002060"/>
                </a:solidFill>
              </a:rPr>
              <a:t> </a:t>
            </a:r>
            <a:r>
              <a:rPr lang="es-ES" sz="4000" dirty="0" err="1">
                <a:solidFill>
                  <a:srgbClr val="002060"/>
                </a:solidFill>
              </a:rPr>
              <a:t>operation</a:t>
            </a:r>
            <a:r>
              <a:rPr lang="es-ES" sz="4000" dirty="0">
                <a:solidFill>
                  <a:srgbClr val="002060"/>
                </a:solidFill>
              </a:rPr>
              <a:t>?</a:t>
            </a:r>
            <a:endParaRPr lang="en-US" sz="4000" dirty="0">
              <a:solidFill>
                <a:srgbClr val="002060"/>
              </a:solidFill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245345E-3E76-0863-2898-A40A0E52E18B}"/>
              </a:ext>
            </a:extLst>
          </p:cNvPr>
          <p:cNvCxnSpPr/>
          <p:nvPr/>
        </p:nvCxnSpPr>
        <p:spPr>
          <a:xfrm>
            <a:off x="720436" y="2337946"/>
            <a:ext cx="1070747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9A1B213-1D19-AC8C-3F62-7B7089B551A8}"/>
              </a:ext>
            </a:extLst>
          </p:cNvPr>
          <p:cNvCxnSpPr/>
          <p:nvPr/>
        </p:nvCxnSpPr>
        <p:spPr>
          <a:xfrm>
            <a:off x="720436" y="4434601"/>
            <a:ext cx="1070747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0C20ED05-F267-B121-0948-2C79AB1E43D4}"/>
              </a:ext>
            </a:extLst>
          </p:cNvPr>
          <p:cNvSpPr txBox="1"/>
          <p:nvPr/>
        </p:nvSpPr>
        <p:spPr>
          <a:xfrm>
            <a:off x="720436" y="4554075"/>
            <a:ext cx="107074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>
                <a:solidFill>
                  <a:schemeClr val="accent1"/>
                </a:solidFill>
              </a:rPr>
              <a:t>Tell </a:t>
            </a:r>
            <a:r>
              <a:rPr lang="es-ES" sz="1600" b="1" dirty="0" err="1">
                <a:solidFill>
                  <a:schemeClr val="accent1"/>
                </a:solidFill>
              </a:rPr>
              <a:t>us</a:t>
            </a:r>
            <a:r>
              <a:rPr lang="es-ES" sz="1600" b="1" dirty="0">
                <a:solidFill>
                  <a:schemeClr val="accent1"/>
                </a:solidFill>
              </a:rPr>
              <a:t> in chat </a:t>
            </a:r>
            <a:r>
              <a:rPr lang="es-ES" sz="1600" b="1" dirty="0" err="1">
                <a:solidFill>
                  <a:schemeClr val="accent1"/>
                </a:solidFill>
              </a:rPr>
              <a:t>or</a:t>
            </a:r>
            <a:r>
              <a:rPr lang="es-ES" sz="1600" b="1" dirty="0">
                <a:solidFill>
                  <a:schemeClr val="accent1"/>
                </a:solidFill>
              </a:rPr>
              <a:t> </a:t>
            </a:r>
            <a:r>
              <a:rPr lang="es-ES" sz="1600" b="1" dirty="0" err="1">
                <a:solidFill>
                  <a:schemeClr val="accent1"/>
                </a:solidFill>
              </a:rPr>
              <a:t>freely</a:t>
            </a:r>
            <a:r>
              <a:rPr lang="es-ES" sz="1600" b="1" dirty="0">
                <a:solidFill>
                  <a:schemeClr val="accent1"/>
                </a:solidFill>
              </a:rPr>
              <a:t> open </a:t>
            </a:r>
            <a:r>
              <a:rPr lang="es-ES" sz="1600" b="1" dirty="0" err="1">
                <a:solidFill>
                  <a:schemeClr val="accent1"/>
                </a:solidFill>
              </a:rPr>
              <a:t>your</a:t>
            </a:r>
            <a:r>
              <a:rPr lang="es-ES" sz="1600" b="1" dirty="0">
                <a:solidFill>
                  <a:schemeClr val="accent1"/>
                </a:solidFill>
              </a:rPr>
              <a:t> </a:t>
            </a:r>
            <a:r>
              <a:rPr lang="es-ES" sz="1600" b="1" dirty="0" err="1">
                <a:solidFill>
                  <a:schemeClr val="accent1"/>
                </a:solidFill>
              </a:rPr>
              <a:t>mic</a:t>
            </a:r>
            <a:endParaRPr lang="en-US" sz="1600" b="1" dirty="0">
              <a:solidFill>
                <a:schemeClr val="accent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EAECB99-C64A-4A39-F506-2AB7E90186A5}"/>
              </a:ext>
            </a:extLst>
          </p:cNvPr>
          <p:cNvSpPr/>
          <p:nvPr/>
        </p:nvSpPr>
        <p:spPr>
          <a:xfrm>
            <a:off x="0" y="7754"/>
            <a:ext cx="12192000" cy="144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7">
            <a:extLst>
              <a:ext uri="{FF2B5EF4-FFF2-40B4-BE49-F238E27FC236}">
                <a16:creationId xmlns:a16="http://schemas.microsoft.com/office/drawing/2014/main" id="{CB396438-54F0-1616-4F29-30D1913F6662}"/>
              </a:ext>
            </a:extLst>
          </p:cNvPr>
          <p:cNvSpPr txBox="1"/>
          <p:nvPr/>
        </p:nvSpPr>
        <p:spPr>
          <a:xfrm>
            <a:off x="153425" y="176701"/>
            <a:ext cx="11693581" cy="523220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s-E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Modalities</a:t>
            </a:r>
            <a:r>
              <a:rPr lang="es-E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s-E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adaptation</a:t>
            </a:r>
            <a:r>
              <a:rPr lang="es-E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: </a:t>
            </a:r>
            <a:r>
              <a:rPr lang="es-ES" sz="2800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Reflection</a:t>
            </a:r>
            <a:r>
              <a:rPr lang="es-ES" sz="28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2800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point</a:t>
            </a:r>
            <a:endParaRPr lang="en-US" sz="2800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70856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383"/>
    </mc:Choice>
    <mc:Fallback xmlns="">
      <p:transition spd="slow" advTm="62383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F5D750-4433-80F2-B504-153C927E61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956421"/>
            <a:ext cx="12192000" cy="4066857"/>
          </a:xfrm>
          <a:solidFill>
            <a:schemeClr val="accent3">
              <a:lumMod val="20000"/>
              <a:lumOff val="80000"/>
            </a:schemeClr>
          </a:solidFill>
        </p:spPr>
        <p:txBody>
          <a:bodyPr lIns="360000" tIns="360000" rIns="360000"/>
          <a:lstStyle/>
          <a:p>
            <a:pPr marL="0" indent="0" algn="just">
              <a:buNone/>
            </a:pPr>
            <a:r>
              <a:rPr lang="en-GB" dirty="0"/>
              <a:t>Organize a short workshop involving active SAG members to revise the risk severity scores.</a:t>
            </a:r>
          </a:p>
          <a:p>
            <a:pPr algn="just"/>
            <a:r>
              <a:rPr lang="en-GB" dirty="0"/>
              <a:t>If possible, share in advance last risk assessment. No need to ask for inputs</a:t>
            </a:r>
          </a:p>
          <a:p>
            <a:pPr algn="just"/>
            <a:r>
              <a:rPr lang="en-GB" dirty="0"/>
              <a:t>Organize discussion on </a:t>
            </a:r>
            <a:r>
              <a:rPr lang="en-GB" u="sng" dirty="0"/>
              <a:t>key considerable changes for </a:t>
            </a:r>
            <a:r>
              <a:rPr lang="en-GB" b="1" dirty="0"/>
              <a:t>geographic areas or specific risks. </a:t>
            </a:r>
            <a:endParaRPr lang="en-GB" dirty="0"/>
          </a:p>
          <a:p>
            <a:pPr algn="just"/>
            <a:r>
              <a:rPr lang="en-GB" dirty="0"/>
              <a:t>Facilitate quick consultation on deciding whether to revise related severity score.</a:t>
            </a:r>
          </a:p>
          <a:p>
            <a:pPr algn="just"/>
            <a:endParaRPr lang="en-GB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CE289DB-8E0C-F208-20EA-281C39D486D4}"/>
              </a:ext>
            </a:extLst>
          </p:cNvPr>
          <p:cNvSpPr/>
          <p:nvPr/>
        </p:nvSpPr>
        <p:spPr>
          <a:xfrm>
            <a:off x="0" y="0"/>
            <a:ext cx="12192000" cy="285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4F6C0062-F94A-C655-BA3B-3C9B7B5820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9057" y="6539568"/>
            <a:ext cx="1377703" cy="196597"/>
          </a:xfrm>
          <a:prstGeom prst="rect">
            <a:avLst/>
          </a:prstGeom>
        </p:spPr>
      </p:pic>
      <p:sp>
        <p:nvSpPr>
          <p:cNvPr id="12" name="TextBox 7">
            <a:extLst>
              <a:ext uri="{FF2B5EF4-FFF2-40B4-BE49-F238E27FC236}">
                <a16:creationId xmlns:a16="http://schemas.microsoft.com/office/drawing/2014/main" id="{4B897482-1EFE-14C1-7E53-DD36F1585A8A}"/>
              </a:ext>
            </a:extLst>
          </p:cNvPr>
          <p:cNvSpPr txBox="1"/>
          <p:nvPr/>
        </p:nvSpPr>
        <p:spPr>
          <a:xfrm>
            <a:off x="153425" y="393759"/>
            <a:ext cx="11693581" cy="523220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s-ES" sz="2800" b="1" dirty="0">
                <a:latin typeface="Calibri" panose="020F0502020204030204" pitchFamily="34" charset="0"/>
                <a:cs typeface="Calibri" panose="020F0502020204030204" pitchFamily="34" charset="0"/>
              </a:rPr>
              <a:t>Option 2: </a:t>
            </a:r>
            <a:r>
              <a:rPr lang="en-GB" sz="28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Ad-hoc short value judgement workshop on specific Areas or Risks.</a:t>
            </a:r>
          </a:p>
        </p:txBody>
      </p:sp>
      <p:pic>
        <p:nvPicPr>
          <p:cNvPr id="13" name="Picture 12" descr="A group of colorful people&#10;&#10;Description automatically generated">
            <a:extLst>
              <a:ext uri="{FF2B5EF4-FFF2-40B4-BE49-F238E27FC236}">
                <a16:creationId xmlns:a16="http://schemas.microsoft.com/office/drawing/2014/main" id="{5C04A63B-5A26-2024-8023-59D7B84B34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25" y="6278534"/>
            <a:ext cx="797331" cy="49551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6AD8DA4-19D1-5DE3-5DA0-227394131502}"/>
              </a:ext>
            </a:extLst>
          </p:cNvPr>
          <p:cNvSpPr txBox="1"/>
          <p:nvPr/>
        </p:nvSpPr>
        <p:spPr>
          <a:xfrm>
            <a:off x="153424" y="1501110"/>
            <a:ext cx="423714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b="1" dirty="0">
                <a:solidFill>
                  <a:schemeClr val="accent1"/>
                </a:solidFill>
              </a:rPr>
              <a:t>RELIABILITY: </a:t>
            </a:r>
            <a:r>
              <a:rPr lang="en-GB" sz="2000" b="1" dirty="0">
                <a:solidFill>
                  <a:schemeClr val="accent2"/>
                </a:solidFill>
              </a:rPr>
              <a:t>Low</a:t>
            </a:r>
            <a:r>
              <a:rPr lang="en-GB" sz="2000" dirty="0"/>
              <a:t> | Medium | High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8090543-758A-FAB7-E1CD-A615D3AF29C6}"/>
              </a:ext>
            </a:extLst>
          </p:cNvPr>
          <p:cNvSpPr txBox="1"/>
          <p:nvPr/>
        </p:nvSpPr>
        <p:spPr>
          <a:xfrm>
            <a:off x="7254235" y="1501110"/>
            <a:ext cx="493776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b="1" dirty="0">
                <a:solidFill>
                  <a:schemeClr val="accent1"/>
                </a:solidFill>
              </a:rPr>
              <a:t>SENSITIVITY LEVEL:</a:t>
            </a:r>
            <a:r>
              <a:rPr lang="en-GB" sz="2000" dirty="0"/>
              <a:t> </a:t>
            </a:r>
            <a:r>
              <a:rPr lang="en-GB" sz="2000" b="1" dirty="0">
                <a:solidFill>
                  <a:schemeClr val="accent2"/>
                </a:solidFill>
              </a:rPr>
              <a:t>Low</a:t>
            </a:r>
            <a:r>
              <a:rPr lang="en-GB" sz="2000" dirty="0"/>
              <a:t> | Medium | High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9BCD3AD-F85A-37CE-8AE8-DDF80273F00B}"/>
              </a:ext>
            </a:extLst>
          </p:cNvPr>
          <p:cNvSpPr txBox="1"/>
          <p:nvPr/>
        </p:nvSpPr>
        <p:spPr>
          <a:xfrm>
            <a:off x="6001657" y="6423388"/>
            <a:ext cx="45502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b="1" dirty="0">
                <a:solidFill>
                  <a:schemeClr val="accent1"/>
                </a:solidFill>
              </a:rPr>
              <a:t>SUGGESTED SCOPE: </a:t>
            </a:r>
            <a:r>
              <a:rPr lang="en-GB" dirty="0">
                <a:solidFill>
                  <a:schemeClr val="accent1"/>
                </a:solidFill>
              </a:rPr>
              <a:t>Admin 1 / Admin 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500647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F5D750-4433-80F2-B504-153C927E61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956421"/>
            <a:ext cx="12192000" cy="4066857"/>
          </a:xfrm>
          <a:solidFill>
            <a:schemeClr val="accent3">
              <a:lumMod val="20000"/>
              <a:lumOff val="80000"/>
            </a:schemeClr>
          </a:solidFill>
        </p:spPr>
        <p:txBody>
          <a:bodyPr lIns="360000" tIns="360000" rIns="360000"/>
          <a:lstStyle/>
          <a:p>
            <a:pPr marL="0" indent="0" algn="just">
              <a:buNone/>
            </a:pPr>
            <a:r>
              <a:rPr lang="en-GB" dirty="0"/>
              <a:t>Organize a workshop involving active SAG members, and core partners to revise the risk severity scores.</a:t>
            </a:r>
          </a:p>
          <a:p>
            <a:pPr algn="just"/>
            <a:r>
              <a:rPr lang="en-GB" dirty="0"/>
              <a:t>Share in advance last risk assessment and ask each actor to revise and share back.</a:t>
            </a:r>
          </a:p>
          <a:p>
            <a:pPr algn="just"/>
            <a:r>
              <a:rPr lang="en-GB" dirty="0"/>
              <a:t>Collate feedbacks on suggested revision and present it during the workshop</a:t>
            </a:r>
            <a:r>
              <a:rPr lang="en-GB" b="1" dirty="0"/>
              <a:t>. </a:t>
            </a:r>
            <a:endParaRPr lang="en-GB" dirty="0"/>
          </a:p>
          <a:p>
            <a:pPr algn="just"/>
            <a:r>
              <a:rPr lang="en-GB" dirty="0"/>
              <a:t>Facilitate a joint value judgement discussion on each Risk. </a:t>
            </a:r>
          </a:p>
          <a:p>
            <a:pPr algn="just"/>
            <a:r>
              <a:rPr lang="en-GB" dirty="0"/>
              <a:t>Avoid lengthily discussions and focus only on critical changes.</a:t>
            </a:r>
          </a:p>
          <a:p>
            <a:pPr algn="just"/>
            <a:endParaRPr lang="en-GB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CE289DB-8E0C-F208-20EA-281C39D486D4}"/>
              </a:ext>
            </a:extLst>
          </p:cNvPr>
          <p:cNvSpPr/>
          <p:nvPr/>
        </p:nvSpPr>
        <p:spPr>
          <a:xfrm>
            <a:off x="0" y="0"/>
            <a:ext cx="12192000" cy="285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4F6C0062-F94A-C655-BA3B-3C9B7B5820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9057" y="6539568"/>
            <a:ext cx="1377703" cy="196597"/>
          </a:xfrm>
          <a:prstGeom prst="rect">
            <a:avLst/>
          </a:prstGeom>
        </p:spPr>
      </p:pic>
      <p:sp>
        <p:nvSpPr>
          <p:cNvPr id="12" name="TextBox 7">
            <a:extLst>
              <a:ext uri="{FF2B5EF4-FFF2-40B4-BE49-F238E27FC236}">
                <a16:creationId xmlns:a16="http://schemas.microsoft.com/office/drawing/2014/main" id="{4B897482-1EFE-14C1-7E53-DD36F1585A8A}"/>
              </a:ext>
            </a:extLst>
          </p:cNvPr>
          <p:cNvSpPr txBox="1"/>
          <p:nvPr/>
        </p:nvSpPr>
        <p:spPr>
          <a:xfrm>
            <a:off x="153425" y="393759"/>
            <a:ext cx="11693581" cy="523220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s-ES" sz="2800" b="1" dirty="0">
                <a:latin typeface="Calibri" panose="020F0502020204030204" pitchFamily="34" charset="0"/>
                <a:cs typeface="Calibri" panose="020F0502020204030204" pitchFamily="34" charset="0"/>
              </a:rPr>
              <a:t>Option 3: </a:t>
            </a:r>
            <a:r>
              <a:rPr lang="en-GB" sz="28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Consultation on Risk Assessment tool with SAG, and Partners.</a:t>
            </a:r>
          </a:p>
        </p:txBody>
      </p:sp>
      <p:pic>
        <p:nvPicPr>
          <p:cNvPr id="13" name="Picture 12" descr="A group of colorful people&#10;&#10;Description automatically generated">
            <a:extLst>
              <a:ext uri="{FF2B5EF4-FFF2-40B4-BE49-F238E27FC236}">
                <a16:creationId xmlns:a16="http://schemas.microsoft.com/office/drawing/2014/main" id="{5C04A63B-5A26-2024-8023-59D7B84B34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25" y="6278534"/>
            <a:ext cx="797331" cy="49551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6AD8DA4-19D1-5DE3-5DA0-227394131502}"/>
              </a:ext>
            </a:extLst>
          </p:cNvPr>
          <p:cNvSpPr txBox="1"/>
          <p:nvPr/>
        </p:nvSpPr>
        <p:spPr>
          <a:xfrm>
            <a:off x="153424" y="1501110"/>
            <a:ext cx="423714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b="1" dirty="0">
                <a:solidFill>
                  <a:schemeClr val="accent1"/>
                </a:solidFill>
              </a:rPr>
              <a:t>RELIABILITY: </a:t>
            </a:r>
            <a:r>
              <a:rPr lang="en-GB" sz="2000" b="1" dirty="0">
                <a:solidFill>
                  <a:schemeClr val="accent2"/>
                </a:solidFill>
              </a:rPr>
              <a:t>Low</a:t>
            </a:r>
            <a:r>
              <a:rPr lang="en-GB" sz="2000" dirty="0"/>
              <a:t> | </a:t>
            </a:r>
            <a:r>
              <a:rPr lang="en-GB" sz="2000" b="1" dirty="0">
                <a:solidFill>
                  <a:schemeClr val="accent2"/>
                </a:solidFill>
              </a:rPr>
              <a:t>Medium</a:t>
            </a:r>
            <a:r>
              <a:rPr lang="en-GB" sz="2000" dirty="0"/>
              <a:t> | High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8090543-758A-FAB7-E1CD-A615D3AF29C6}"/>
              </a:ext>
            </a:extLst>
          </p:cNvPr>
          <p:cNvSpPr txBox="1"/>
          <p:nvPr/>
        </p:nvSpPr>
        <p:spPr>
          <a:xfrm>
            <a:off x="7254235" y="1501110"/>
            <a:ext cx="493776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b="1" dirty="0">
                <a:solidFill>
                  <a:schemeClr val="accent1"/>
                </a:solidFill>
              </a:rPr>
              <a:t>SENSITIVITY LEVEL:</a:t>
            </a:r>
            <a:r>
              <a:rPr lang="en-GB" sz="2000" dirty="0"/>
              <a:t> </a:t>
            </a:r>
            <a:r>
              <a:rPr lang="en-GB" sz="2000" b="1" dirty="0">
                <a:solidFill>
                  <a:schemeClr val="accent2"/>
                </a:solidFill>
              </a:rPr>
              <a:t>Low</a:t>
            </a:r>
            <a:r>
              <a:rPr lang="en-GB" sz="2000" dirty="0"/>
              <a:t> | Medium | High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9BCD3AD-F85A-37CE-8AE8-DDF80273F00B}"/>
              </a:ext>
            </a:extLst>
          </p:cNvPr>
          <p:cNvSpPr txBox="1"/>
          <p:nvPr/>
        </p:nvSpPr>
        <p:spPr>
          <a:xfrm>
            <a:off x="6001657" y="6423388"/>
            <a:ext cx="45502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b="1" dirty="0">
                <a:solidFill>
                  <a:schemeClr val="accent1"/>
                </a:solidFill>
              </a:rPr>
              <a:t>SUGGESTED SCOPE: </a:t>
            </a:r>
            <a:r>
              <a:rPr lang="en-GB" dirty="0">
                <a:solidFill>
                  <a:schemeClr val="accent1"/>
                </a:solidFill>
              </a:rPr>
              <a:t>Admin 1 / Admin 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19624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63A45D-69FF-879A-714E-C46E7FB32C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57C85B9-8FB4-4576-EB4C-8D6D6FB5E056}"/>
              </a:ext>
            </a:extLst>
          </p:cNvPr>
          <p:cNvSpPr/>
          <p:nvPr/>
        </p:nvSpPr>
        <p:spPr>
          <a:xfrm>
            <a:off x="0" y="7754"/>
            <a:ext cx="12192000" cy="144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F59E03FA-71C6-2C66-656D-B26C42D22C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9057" y="6623547"/>
            <a:ext cx="1377703" cy="196597"/>
          </a:xfrm>
          <a:prstGeom prst="rect">
            <a:avLst/>
          </a:prstGeom>
        </p:spPr>
      </p:pic>
      <p:sp>
        <p:nvSpPr>
          <p:cNvPr id="7" name="TextBox 7">
            <a:extLst>
              <a:ext uri="{FF2B5EF4-FFF2-40B4-BE49-F238E27FC236}">
                <a16:creationId xmlns:a16="http://schemas.microsoft.com/office/drawing/2014/main" id="{E5E8190D-24D8-64A7-AF1D-8FE5634F96C5}"/>
              </a:ext>
            </a:extLst>
          </p:cNvPr>
          <p:cNvSpPr txBox="1"/>
          <p:nvPr/>
        </p:nvSpPr>
        <p:spPr>
          <a:xfrm>
            <a:off x="153425" y="101103"/>
            <a:ext cx="11693581" cy="523220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s-ES" sz="2800" b="1" dirty="0">
                <a:latin typeface="Calibri" panose="020F0502020204030204" pitchFamily="34" charset="0"/>
                <a:cs typeface="Calibri" panose="020F0502020204030204" pitchFamily="34" charset="0"/>
              </a:rPr>
              <a:t>AGENDA</a:t>
            </a:r>
            <a:endParaRPr lang="en-US" sz="2800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Picture 9" descr="A group of colorful people&#10;&#10;Description automatically generated">
            <a:extLst>
              <a:ext uri="{FF2B5EF4-FFF2-40B4-BE49-F238E27FC236}">
                <a16:creationId xmlns:a16="http://schemas.microsoft.com/office/drawing/2014/main" id="{428A63C1-E8BF-F1F2-8A42-BF9215CA643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25" y="6278534"/>
            <a:ext cx="797331" cy="49551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73ED72D-13A9-AA63-13BD-E8BDB757AEA7}"/>
              </a:ext>
            </a:extLst>
          </p:cNvPr>
          <p:cNvSpPr txBox="1"/>
          <p:nvPr/>
        </p:nvSpPr>
        <p:spPr>
          <a:xfrm>
            <a:off x="808522" y="1526619"/>
            <a:ext cx="8893743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es-ES" sz="2400" dirty="0"/>
              <a:t>Protection </a:t>
            </a:r>
            <a:r>
              <a:rPr lang="es-ES" sz="2400" dirty="0" err="1"/>
              <a:t>risk</a:t>
            </a:r>
            <a:r>
              <a:rPr lang="es-ES" sz="2400" dirty="0"/>
              <a:t> </a:t>
            </a:r>
            <a:r>
              <a:rPr lang="es-ES" sz="2400" dirty="0" err="1"/>
              <a:t>assessment</a:t>
            </a:r>
            <a:r>
              <a:rPr lang="es-ES" sz="2400" dirty="0"/>
              <a:t> </a:t>
            </a:r>
            <a:r>
              <a:rPr lang="es-ES" sz="2400" dirty="0" err="1"/>
              <a:t>objectives</a:t>
            </a:r>
            <a:r>
              <a:rPr lang="es-ES" sz="2400" dirty="0"/>
              <a:t> and </a:t>
            </a:r>
            <a:r>
              <a:rPr lang="es-ES" sz="2400" dirty="0" err="1"/>
              <a:t>guidance</a:t>
            </a:r>
            <a:endParaRPr lang="es-ES" sz="2400" dirty="0"/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en-US" sz="2400" dirty="0"/>
              <a:t>Refresher on modalities and adaptation in country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en-US" sz="2400" dirty="0"/>
              <a:t>Brief overview of the Protection Risk Assessment Tool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B8CDC5E-84C8-A46D-CB01-1E3F3A51E928}"/>
              </a:ext>
            </a:extLst>
          </p:cNvPr>
          <p:cNvCxnSpPr/>
          <p:nvPr/>
        </p:nvCxnSpPr>
        <p:spPr>
          <a:xfrm>
            <a:off x="552090" y="1236593"/>
            <a:ext cx="1072871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BEC25C5-A77E-8F94-A458-1092957D3B9A}"/>
              </a:ext>
            </a:extLst>
          </p:cNvPr>
          <p:cNvCxnSpPr/>
          <p:nvPr/>
        </p:nvCxnSpPr>
        <p:spPr>
          <a:xfrm>
            <a:off x="552090" y="3421528"/>
            <a:ext cx="1072871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888F4DE8-4535-058A-6D2F-BCFA31A5FDBC}"/>
              </a:ext>
            </a:extLst>
          </p:cNvPr>
          <p:cNvSpPr/>
          <p:nvPr/>
        </p:nvSpPr>
        <p:spPr>
          <a:xfrm>
            <a:off x="1405288" y="3984859"/>
            <a:ext cx="3782729" cy="2184926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1800"/>
              </a:spcAft>
            </a:pPr>
            <a:r>
              <a:rPr lang="es-ES" dirty="0">
                <a:solidFill>
                  <a:schemeClr val="tx1"/>
                </a:solidFill>
              </a:rPr>
              <a:t>THIS IS A REFRESHER SESSION. </a:t>
            </a:r>
          </a:p>
          <a:p>
            <a:pPr algn="ctr">
              <a:spcAft>
                <a:spcPts val="1800"/>
              </a:spcAft>
            </a:pPr>
            <a:r>
              <a:rPr lang="es-ES" dirty="0">
                <a:solidFill>
                  <a:schemeClr val="tx1"/>
                </a:solidFill>
              </a:rPr>
              <a:t>PLEASE ASK CLARIFICATIONS OR QUESTIONS AT ANY POINT.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30359319-2ACB-C282-4D9A-652F5263990C}"/>
              </a:ext>
            </a:extLst>
          </p:cNvPr>
          <p:cNvSpPr/>
          <p:nvPr/>
        </p:nvSpPr>
        <p:spPr>
          <a:xfrm>
            <a:off x="6006165" y="3984859"/>
            <a:ext cx="5553776" cy="2184926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1800"/>
              </a:spcAft>
            </a:pPr>
            <a:r>
              <a:rPr lang="fr-FR" i="1" dirty="0">
                <a:solidFill>
                  <a:schemeClr val="accent1"/>
                </a:solidFill>
              </a:rPr>
              <a:t>NOUS NE FAISONS PAS D'INTERPRÉTATION, MAIS VOUS POUVEZ NOUS POSER DES QUESTIONS ET NOUS POUVONS VOUS RÉPONDRE EN </a:t>
            </a:r>
            <a:r>
              <a:rPr lang="fr-FR" b="1" i="1" dirty="0">
                <a:solidFill>
                  <a:schemeClr val="accent1"/>
                </a:solidFill>
              </a:rPr>
              <a:t>FRANÇAIS</a:t>
            </a:r>
          </a:p>
          <a:p>
            <a:pPr algn="ctr">
              <a:spcAft>
                <a:spcPts val="1800"/>
              </a:spcAft>
            </a:pPr>
            <a:r>
              <a:rPr lang="es-ES" i="1" dirty="0">
                <a:solidFill>
                  <a:schemeClr val="accent1"/>
                </a:solidFill>
              </a:rPr>
              <a:t>NO OFRECEMOS SERVICIO DE INTERPRETACIÓN, PERO PUEDEN PREGUNTAR Y RESPONDEREMOS EN </a:t>
            </a:r>
            <a:r>
              <a:rPr lang="es-ES" b="1" i="1" dirty="0">
                <a:solidFill>
                  <a:schemeClr val="accent1"/>
                </a:solidFill>
              </a:rPr>
              <a:t>ESPAÑOL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24517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383"/>
    </mc:Choice>
    <mc:Fallback xmlns="">
      <p:transition spd="slow" advTm="62383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F5D750-4433-80F2-B504-153C927E61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956421"/>
            <a:ext cx="12192000" cy="4066857"/>
          </a:xfrm>
          <a:solidFill>
            <a:schemeClr val="accent3">
              <a:lumMod val="20000"/>
              <a:lumOff val="80000"/>
            </a:schemeClr>
          </a:solidFill>
        </p:spPr>
        <p:txBody>
          <a:bodyPr lIns="360000" tIns="360000" rIns="360000"/>
          <a:lstStyle/>
          <a:p>
            <a:pPr marL="0" indent="0" algn="just">
              <a:buNone/>
            </a:pPr>
            <a:r>
              <a:rPr lang="en-GB" dirty="0"/>
              <a:t>Organize a series of call to FPs of each subnational areas. Depending on capacities, share the specific risks severity for their areas or avoid it. </a:t>
            </a:r>
          </a:p>
          <a:p>
            <a:pPr algn="just"/>
            <a:r>
              <a:rPr lang="en-GB" dirty="0"/>
              <a:t>Ask in advance to the subnational FP to have a light consultation</a:t>
            </a:r>
          </a:p>
          <a:p>
            <a:pPr algn="just"/>
            <a:r>
              <a:rPr lang="en-GB" dirty="0"/>
              <a:t>As a minimum, organize a long call and ask situations per areas.</a:t>
            </a:r>
          </a:p>
          <a:p>
            <a:pPr algn="just"/>
            <a:r>
              <a:rPr lang="en-GB" dirty="0"/>
              <a:t>(If capacities allow, ask them to revise the dedicated areas in the tool)</a:t>
            </a:r>
          </a:p>
          <a:p>
            <a:pPr algn="just"/>
            <a:r>
              <a:rPr lang="en-GB" dirty="0"/>
              <a:t>Note down specific situations/changes in areas, and using value judgement manually revise the corresponding severity in the tool.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CE289DB-8E0C-F208-20EA-281C39D486D4}"/>
              </a:ext>
            </a:extLst>
          </p:cNvPr>
          <p:cNvSpPr/>
          <p:nvPr/>
        </p:nvSpPr>
        <p:spPr>
          <a:xfrm>
            <a:off x="0" y="0"/>
            <a:ext cx="12192000" cy="285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4F6C0062-F94A-C655-BA3B-3C9B7B5820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9057" y="6539568"/>
            <a:ext cx="1377703" cy="196597"/>
          </a:xfrm>
          <a:prstGeom prst="rect">
            <a:avLst/>
          </a:prstGeom>
        </p:spPr>
      </p:pic>
      <p:sp>
        <p:nvSpPr>
          <p:cNvPr id="12" name="TextBox 7">
            <a:extLst>
              <a:ext uri="{FF2B5EF4-FFF2-40B4-BE49-F238E27FC236}">
                <a16:creationId xmlns:a16="http://schemas.microsoft.com/office/drawing/2014/main" id="{4B897482-1EFE-14C1-7E53-DD36F1585A8A}"/>
              </a:ext>
            </a:extLst>
          </p:cNvPr>
          <p:cNvSpPr txBox="1"/>
          <p:nvPr/>
        </p:nvSpPr>
        <p:spPr>
          <a:xfrm>
            <a:off x="153425" y="393759"/>
            <a:ext cx="11693581" cy="523220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s-ES" sz="2800" b="1" dirty="0">
                <a:latin typeface="Calibri" panose="020F0502020204030204" pitchFamily="34" charset="0"/>
                <a:cs typeface="Calibri" panose="020F0502020204030204" pitchFamily="34" charset="0"/>
              </a:rPr>
              <a:t>Option 4: </a:t>
            </a:r>
            <a:r>
              <a:rPr lang="en-GB" sz="28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Subnational FPs and Coordination team update based on feedbacks.</a:t>
            </a:r>
          </a:p>
        </p:txBody>
      </p:sp>
      <p:pic>
        <p:nvPicPr>
          <p:cNvPr id="13" name="Picture 12" descr="A group of colorful people&#10;&#10;Description automatically generated">
            <a:extLst>
              <a:ext uri="{FF2B5EF4-FFF2-40B4-BE49-F238E27FC236}">
                <a16:creationId xmlns:a16="http://schemas.microsoft.com/office/drawing/2014/main" id="{5C04A63B-5A26-2024-8023-59D7B84B34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25" y="6278534"/>
            <a:ext cx="797331" cy="49551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6AD8DA4-19D1-5DE3-5DA0-227394131502}"/>
              </a:ext>
            </a:extLst>
          </p:cNvPr>
          <p:cNvSpPr txBox="1"/>
          <p:nvPr/>
        </p:nvSpPr>
        <p:spPr>
          <a:xfrm>
            <a:off x="153424" y="1501110"/>
            <a:ext cx="423714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b="1" dirty="0">
                <a:solidFill>
                  <a:schemeClr val="accent1"/>
                </a:solidFill>
              </a:rPr>
              <a:t>RELIABILITY: </a:t>
            </a:r>
            <a:r>
              <a:rPr lang="en-GB" sz="2000" b="1" dirty="0">
                <a:solidFill>
                  <a:schemeClr val="accent2"/>
                </a:solidFill>
              </a:rPr>
              <a:t>Low</a:t>
            </a:r>
            <a:r>
              <a:rPr lang="en-GB" sz="2000" dirty="0"/>
              <a:t> </a:t>
            </a:r>
            <a:r>
              <a:rPr lang="en-GB" sz="2000" b="1" dirty="0">
                <a:solidFill>
                  <a:schemeClr val="accent2"/>
                </a:solidFill>
              </a:rPr>
              <a:t>| Medium </a:t>
            </a:r>
            <a:r>
              <a:rPr lang="en-GB" sz="2000" dirty="0"/>
              <a:t>| High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8090543-758A-FAB7-E1CD-A615D3AF29C6}"/>
              </a:ext>
            </a:extLst>
          </p:cNvPr>
          <p:cNvSpPr txBox="1"/>
          <p:nvPr/>
        </p:nvSpPr>
        <p:spPr>
          <a:xfrm>
            <a:off x="7254235" y="1501110"/>
            <a:ext cx="493776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b="1" dirty="0">
                <a:solidFill>
                  <a:schemeClr val="accent1"/>
                </a:solidFill>
              </a:rPr>
              <a:t>SENSITIVITY LEVEL:</a:t>
            </a:r>
            <a:r>
              <a:rPr lang="en-GB" sz="2000" dirty="0"/>
              <a:t> </a:t>
            </a:r>
            <a:r>
              <a:rPr lang="en-GB" sz="2000" b="1" dirty="0">
                <a:solidFill>
                  <a:schemeClr val="accent2"/>
                </a:solidFill>
              </a:rPr>
              <a:t>Low</a:t>
            </a:r>
            <a:r>
              <a:rPr lang="en-GB" sz="2000" dirty="0"/>
              <a:t> | Medium | High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9BCD3AD-F85A-37CE-8AE8-DDF80273F00B}"/>
              </a:ext>
            </a:extLst>
          </p:cNvPr>
          <p:cNvSpPr txBox="1"/>
          <p:nvPr/>
        </p:nvSpPr>
        <p:spPr>
          <a:xfrm>
            <a:off x="6001657" y="6423388"/>
            <a:ext cx="45502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b="1" dirty="0">
                <a:solidFill>
                  <a:schemeClr val="accent1"/>
                </a:solidFill>
              </a:rPr>
              <a:t>SUGGESTED SCOPE: </a:t>
            </a:r>
            <a:r>
              <a:rPr lang="en-GB" dirty="0">
                <a:solidFill>
                  <a:schemeClr val="accent1"/>
                </a:solidFill>
              </a:rPr>
              <a:t>Admin 1 / Admin 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589155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F5D750-4433-80F2-B504-153C927E61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956421"/>
            <a:ext cx="12192000" cy="4066857"/>
          </a:xfrm>
          <a:solidFill>
            <a:schemeClr val="accent3">
              <a:lumMod val="20000"/>
              <a:lumOff val="80000"/>
            </a:schemeClr>
          </a:solidFill>
        </p:spPr>
        <p:txBody>
          <a:bodyPr lIns="360000" tIns="360000" rIns="360000">
            <a:normAutofit lnSpcReduction="10000"/>
          </a:bodyPr>
          <a:lstStyle/>
          <a:p>
            <a:pPr marL="0" indent="0" algn="just">
              <a:buNone/>
            </a:pPr>
            <a:r>
              <a:rPr lang="en-GB" dirty="0"/>
              <a:t>Ask subnational FP to organize a light consultation with partners in their areas.</a:t>
            </a:r>
          </a:p>
          <a:p>
            <a:pPr algn="just"/>
            <a:r>
              <a:rPr lang="en-GB" dirty="0"/>
              <a:t>Share last risk assessment with FP as reference.</a:t>
            </a:r>
          </a:p>
          <a:p>
            <a:pPr algn="just"/>
            <a:r>
              <a:rPr lang="en-GB" dirty="0"/>
              <a:t>Ask each FP to revise scores based on their value judgement based on feedbacks</a:t>
            </a:r>
            <a:r>
              <a:rPr lang="en-GB" b="1" dirty="0"/>
              <a:t>. </a:t>
            </a:r>
            <a:endParaRPr lang="en-GB" dirty="0"/>
          </a:p>
          <a:p>
            <a:pPr algn="just"/>
            <a:r>
              <a:rPr lang="en-GB" dirty="0"/>
              <a:t>Ask them to indicate clearly change and a short rationale</a:t>
            </a:r>
          </a:p>
          <a:p>
            <a:pPr algn="just"/>
            <a:r>
              <a:rPr lang="en-GB" dirty="0"/>
              <a:t>Collate the tool from different areas.</a:t>
            </a:r>
          </a:p>
          <a:p>
            <a:pPr algn="just"/>
            <a:r>
              <a:rPr lang="en-GB" dirty="0"/>
              <a:t>If needed, present results in a national protection cluster meeting.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CE289DB-8E0C-F208-20EA-281C39D486D4}"/>
              </a:ext>
            </a:extLst>
          </p:cNvPr>
          <p:cNvSpPr/>
          <p:nvPr/>
        </p:nvSpPr>
        <p:spPr>
          <a:xfrm>
            <a:off x="0" y="0"/>
            <a:ext cx="12192000" cy="285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4F6C0062-F94A-C655-BA3B-3C9B7B5820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9057" y="6539568"/>
            <a:ext cx="1377703" cy="196597"/>
          </a:xfrm>
          <a:prstGeom prst="rect">
            <a:avLst/>
          </a:prstGeom>
        </p:spPr>
      </p:pic>
      <p:sp>
        <p:nvSpPr>
          <p:cNvPr id="12" name="TextBox 7">
            <a:extLst>
              <a:ext uri="{FF2B5EF4-FFF2-40B4-BE49-F238E27FC236}">
                <a16:creationId xmlns:a16="http://schemas.microsoft.com/office/drawing/2014/main" id="{4B897482-1EFE-14C1-7E53-DD36F1585A8A}"/>
              </a:ext>
            </a:extLst>
          </p:cNvPr>
          <p:cNvSpPr txBox="1"/>
          <p:nvPr/>
        </p:nvSpPr>
        <p:spPr>
          <a:xfrm>
            <a:off x="153425" y="393759"/>
            <a:ext cx="11693581" cy="523220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s-ES" sz="2800" b="1" dirty="0">
                <a:latin typeface="Calibri" panose="020F0502020204030204" pitchFamily="34" charset="0"/>
                <a:cs typeface="Calibri" panose="020F0502020204030204" pitchFamily="34" charset="0"/>
              </a:rPr>
              <a:t>Option 5: </a:t>
            </a:r>
            <a:r>
              <a:rPr lang="en-GB" sz="28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Subnational consultation to provide value judgement on Q4 2025.</a:t>
            </a:r>
          </a:p>
        </p:txBody>
      </p:sp>
      <p:pic>
        <p:nvPicPr>
          <p:cNvPr id="13" name="Picture 12" descr="A group of colorful people&#10;&#10;Description automatically generated">
            <a:extLst>
              <a:ext uri="{FF2B5EF4-FFF2-40B4-BE49-F238E27FC236}">
                <a16:creationId xmlns:a16="http://schemas.microsoft.com/office/drawing/2014/main" id="{5C04A63B-5A26-2024-8023-59D7B84B34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25" y="6278534"/>
            <a:ext cx="797331" cy="49551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6AD8DA4-19D1-5DE3-5DA0-227394131502}"/>
              </a:ext>
            </a:extLst>
          </p:cNvPr>
          <p:cNvSpPr txBox="1"/>
          <p:nvPr/>
        </p:nvSpPr>
        <p:spPr>
          <a:xfrm>
            <a:off x="153424" y="1501110"/>
            <a:ext cx="423714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b="1" dirty="0">
                <a:solidFill>
                  <a:schemeClr val="accent1"/>
                </a:solidFill>
              </a:rPr>
              <a:t>RELIABILITY: </a:t>
            </a:r>
            <a:r>
              <a:rPr lang="en-GB" sz="2000" dirty="0"/>
              <a:t>Low |</a:t>
            </a:r>
            <a:r>
              <a:rPr lang="en-GB" sz="2000" b="1" dirty="0">
                <a:solidFill>
                  <a:schemeClr val="accent2"/>
                </a:solidFill>
              </a:rPr>
              <a:t> Medium </a:t>
            </a:r>
            <a:r>
              <a:rPr lang="en-GB" sz="2000" dirty="0"/>
              <a:t>| High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8090543-758A-FAB7-E1CD-A615D3AF29C6}"/>
              </a:ext>
            </a:extLst>
          </p:cNvPr>
          <p:cNvSpPr txBox="1"/>
          <p:nvPr/>
        </p:nvSpPr>
        <p:spPr>
          <a:xfrm>
            <a:off x="7254235" y="1501110"/>
            <a:ext cx="493776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b="1" dirty="0">
                <a:solidFill>
                  <a:schemeClr val="accent1"/>
                </a:solidFill>
              </a:rPr>
              <a:t>SENSITIVITY LEVEL:</a:t>
            </a:r>
            <a:r>
              <a:rPr lang="en-GB" sz="2000" dirty="0"/>
              <a:t> </a:t>
            </a:r>
            <a:r>
              <a:rPr lang="en-GB" sz="2000" b="1" dirty="0">
                <a:solidFill>
                  <a:schemeClr val="accent2"/>
                </a:solidFill>
              </a:rPr>
              <a:t>Low</a:t>
            </a:r>
            <a:r>
              <a:rPr lang="en-GB" sz="2000" dirty="0"/>
              <a:t> | Medium | High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9BCD3AD-F85A-37CE-8AE8-DDF80273F00B}"/>
              </a:ext>
            </a:extLst>
          </p:cNvPr>
          <p:cNvSpPr txBox="1"/>
          <p:nvPr/>
        </p:nvSpPr>
        <p:spPr>
          <a:xfrm>
            <a:off x="6001657" y="6423388"/>
            <a:ext cx="45502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b="1" dirty="0">
                <a:solidFill>
                  <a:schemeClr val="accent1"/>
                </a:solidFill>
              </a:rPr>
              <a:t>SUGGESTED SCOPE: </a:t>
            </a:r>
            <a:r>
              <a:rPr lang="en-GB" dirty="0">
                <a:solidFill>
                  <a:schemeClr val="accent1"/>
                </a:solidFill>
              </a:rPr>
              <a:t>Admin 1 / Admin 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481688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F5D750-4433-80F2-B504-153C927E61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956421"/>
            <a:ext cx="12192000" cy="4066857"/>
          </a:xfrm>
          <a:solidFill>
            <a:schemeClr val="accent3">
              <a:lumMod val="20000"/>
              <a:lumOff val="80000"/>
            </a:schemeClr>
          </a:solidFill>
        </p:spPr>
        <p:txBody>
          <a:bodyPr lIns="360000" tIns="360000" rIns="360000">
            <a:normAutofit/>
          </a:bodyPr>
          <a:lstStyle/>
          <a:p>
            <a:pPr marL="0" indent="0" algn="just">
              <a:buNone/>
            </a:pPr>
            <a:r>
              <a:rPr lang="en-GB" dirty="0"/>
              <a:t>Avoid implementing a direct data collection and identify key questions / information needs in existing protection monitoring, partners assessment or other ongoing data collection exercise. </a:t>
            </a:r>
          </a:p>
          <a:p>
            <a:pPr algn="just"/>
            <a:r>
              <a:rPr lang="en-GB" dirty="0"/>
              <a:t>If it cannot be added, identify the question/data closest to understanding the risk</a:t>
            </a:r>
          </a:p>
          <a:p>
            <a:pPr algn="just"/>
            <a:r>
              <a:rPr lang="en-GB" dirty="0"/>
              <a:t>Compare values of 2025 vs. 2026. </a:t>
            </a:r>
          </a:p>
          <a:p>
            <a:pPr algn="just"/>
            <a:r>
              <a:rPr lang="en-GB" dirty="0"/>
              <a:t>If any change, and if needed revise the score for risk and area. </a:t>
            </a:r>
          </a:p>
          <a:p>
            <a:pPr algn="just"/>
            <a:r>
              <a:rPr lang="en-GB" dirty="0"/>
              <a:t>If needed, present results in a national protection cluster meeting.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CE289DB-8E0C-F208-20EA-281C39D486D4}"/>
              </a:ext>
            </a:extLst>
          </p:cNvPr>
          <p:cNvSpPr/>
          <p:nvPr/>
        </p:nvSpPr>
        <p:spPr>
          <a:xfrm>
            <a:off x="0" y="0"/>
            <a:ext cx="12192000" cy="285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4F6C0062-F94A-C655-BA3B-3C9B7B5820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9057" y="6539568"/>
            <a:ext cx="1377703" cy="196597"/>
          </a:xfrm>
          <a:prstGeom prst="rect">
            <a:avLst/>
          </a:prstGeom>
        </p:spPr>
      </p:pic>
      <p:sp>
        <p:nvSpPr>
          <p:cNvPr id="12" name="TextBox 7">
            <a:extLst>
              <a:ext uri="{FF2B5EF4-FFF2-40B4-BE49-F238E27FC236}">
                <a16:creationId xmlns:a16="http://schemas.microsoft.com/office/drawing/2014/main" id="{4B897482-1EFE-14C1-7E53-DD36F1585A8A}"/>
              </a:ext>
            </a:extLst>
          </p:cNvPr>
          <p:cNvSpPr txBox="1"/>
          <p:nvPr/>
        </p:nvSpPr>
        <p:spPr>
          <a:xfrm>
            <a:off x="153425" y="393759"/>
            <a:ext cx="11693581" cy="523220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s-ES" sz="2800" b="1" dirty="0">
                <a:latin typeface="Calibri" panose="020F0502020204030204" pitchFamily="34" charset="0"/>
                <a:cs typeface="Calibri" panose="020F0502020204030204" pitchFamily="34" charset="0"/>
              </a:rPr>
              <a:t>Option 6: </a:t>
            </a:r>
            <a:r>
              <a:rPr lang="en-GB" sz="28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Light embedding of risk assessment into monitoring.</a:t>
            </a:r>
          </a:p>
        </p:txBody>
      </p:sp>
      <p:pic>
        <p:nvPicPr>
          <p:cNvPr id="13" name="Picture 12" descr="A group of colorful people&#10;&#10;Description automatically generated">
            <a:extLst>
              <a:ext uri="{FF2B5EF4-FFF2-40B4-BE49-F238E27FC236}">
                <a16:creationId xmlns:a16="http://schemas.microsoft.com/office/drawing/2014/main" id="{5C04A63B-5A26-2024-8023-59D7B84B34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25" y="6278534"/>
            <a:ext cx="797331" cy="49551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6AD8DA4-19D1-5DE3-5DA0-227394131502}"/>
              </a:ext>
            </a:extLst>
          </p:cNvPr>
          <p:cNvSpPr txBox="1"/>
          <p:nvPr/>
        </p:nvSpPr>
        <p:spPr>
          <a:xfrm>
            <a:off x="153424" y="1501110"/>
            <a:ext cx="423714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b="1" dirty="0">
                <a:solidFill>
                  <a:schemeClr val="accent1"/>
                </a:solidFill>
              </a:rPr>
              <a:t>RELIABILITY: </a:t>
            </a:r>
            <a:r>
              <a:rPr lang="en-GB" sz="2000" dirty="0"/>
              <a:t>Low |</a:t>
            </a:r>
            <a:r>
              <a:rPr lang="en-GB" sz="2000" b="1" dirty="0">
                <a:solidFill>
                  <a:schemeClr val="accent2"/>
                </a:solidFill>
              </a:rPr>
              <a:t> Medium </a:t>
            </a:r>
            <a:r>
              <a:rPr lang="en-GB" sz="2000" dirty="0"/>
              <a:t>| High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8090543-758A-FAB7-E1CD-A615D3AF29C6}"/>
              </a:ext>
            </a:extLst>
          </p:cNvPr>
          <p:cNvSpPr txBox="1"/>
          <p:nvPr/>
        </p:nvSpPr>
        <p:spPr>
          <a:xfrm>
            <a:off x="7254235" y="1501110"/>
            <a:ext cx="493776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b="1" dirty="0">
                <a:solidFill>
                  <a:schemeClr val="accent1"/>
                </a:solidFill>
              </a:rPr>
              <a:t>SENSITIVITY LEVEL:</a:t>
            </a:r>
            <a:r>
              <a:rPr lang="en-GB" sz="2000" dirty="0"/>
              <a:t> </a:t>
            </a:r>
            <a:r>
              <a:rPr lang="en-GB" sz="2000" b="1" dirty="0">
                <a:solidFill>
                  <a:schemeClr val="accent2"/>
                </a:solidFill>
              </a:rPr>
              <a:t>Low</a:t>
            </a:r>
            <a:r>
              <a:rPr lang="en-GB" sz="2000" dirty="0"/>
              <a:t> | Medium | High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9BCD3AD-F85A-37CE-8AE8-DDF80273F00B}"/>
              </a:ext>
            </a:extLst>
          </p:cNvPr>
          <p:cNvSpPr txBox="1"/>
          <p:nvPr/>
        </p:nvSpPr>
        <p:spPr>
          <a:xfrm>
            <a:off x="6001657" y="6423388"/>
            <a:ext cx="45502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b="1" dirty="0">
                <a:solidFill>
                  <a:schemeClr val="accent1"/>
                </a:solidFill>
              </a:rPr>
              <a:t>SUGGESTED SCOPE: </a:t>
            </a:r>
            <a:r>
              <a:rPr lang="en-GB" dirty="0">
                <a:solidFill>
                  <a:schemeClr val="accent1"/>
                </a:solidFill>
              </a:rPr>
              <a:t>Admin 1 / Admin 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881701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F5D750-4433-80F2-B504-153C927E61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956421"/>
            <a:ext cx="12192000" cy="4322113"/>
          </a:xfrm>
          <a:solidFill>
            <a:schemeClr val="accent3">
              <a:lumMod val="20000"/>
              <a:lumOff val="80000"/>
            </a:schemeClr>
          </a:solidFill>
        </p:spPr>
        <p:txBody>
          <a:bodyPr lIns="360000" tIns="360000" rIns="360000">
            <a:normAutofit/>
          </a:bodyPr>
          <a:lstStyle/>
          <a:p>
            <a:pPr marL="0" indent="0" algn="just">
              <a:buNone/>
            </a:pPr>
            <a:r>
              <a:rPr lang="en-GB" dirty="0"/>
              <a:t>Organize a 1 day (minimum) workshop involving all partners to revise the risk severity scores.</a:t>
            </a:r>
          </a:p>
          <a:p>
            <a:pPr algn="just"/>
            <a:r>
              <a:rPr lang="en-GB" dirty="0"/>
              <a:t>Depending on resources and capacities, ask material to GPC</a:t>
            </a:r>
          </a:p>
          <a:p>
            <a:pPr algn="just"/>
            <a:r>
              <a:rPr lang="en-GB" dirty="0"/>
              <a:t>As a minimum, </a:t>
            </a:r>
          </a:p>
          <a:p>
            <a:pPr lvl="1" algn="just"/>
            <a:r>
              <a:rPr lang="en-GB" dirty="0"/>
              <a:t>Share in advance latest severity scores with partners</a:t>
            </a:r>
          </a:p>
          <a:p>
            <a:pPr lvl="1" algn="just"/>
            <a:r>
              <a:rPr lang="en-GB" dirty="0"/>
              <a:t>Ask to provide feedbacks for their respective areas or related risks</a:t>
            </a:r>
          </a:p>
          <a:p>
            <a:pPr lvl="1" algn="just"/>
            <a:r>
              <a:rPr lang="en-GB" dirty="0"/>
              <a:t>Collate data and information and present results. </a:t>
            </a:r>
          </a:p>
          <a:p>
            <a:pPr lvl="1" algn="just"/>
            <a:r>
              <a:rPr lang="en-GB" dirty="0"/>
              <a:t>Divide in WG for groups of protection risks to validate the results. </a:t>
            </a:r>
          </a:p>
          <a:p>
            <a:pPr lvl="1" algn="just"/>
            <a:r>
              <a:rPr lang="en-GB" dirty="0"/>
              <a:t>Present results and validate in plenary.</a:t>
            </a:r>
          </a:p>
          <a:p>
            <a:pPr algn="just"/>
            <a:endParaRPr lang="en-GB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CE289DB-8E0C-F208-20EA-281C39D486D4}"/>
              </a:ext>
            </a:extLst>
          </p:cNvPr>
          <p:cNvSpPr/>
          <p:nvPr/>
        </p:nvSpPr>
        <p:spPr>
          <a:xfrm>
            <a:off x="0" y="0"/>
            <a:ext cx="12192000" cy="285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4F6C0062-F94A-C655-BA3B-3C9B7B5820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9057" y="6539568"/>
            <a:ext cx="1377703" cy="196597"/>
          </a:xfrm>
          <a:prstGeom prst="rect">
            <a:avLst/>
          </a:prstGeom>
        </p:spPr>
      </p:pic>
      <p:sp>
        <p:nvSpPr>
          <p:cNvPr id="12" name="TextBox 7">
            <a:extLst>
              <a:ext uri="{FF2B5EF4-FFF2-40B4-BE49-F238E27FC236}">
                <a16:creationId xmlns:a16="http://schemas.microsoft.com/office/drawing/2014/main" id="{4B897482-1EFE-14C1-7E53-DD36F1585A8A}"/>
              </a:ext>
            </a:extLst>
          </p:cNvPr>
          <p:cNvSpPr txBox="1"/>
          <p:nvPr/>
        </p:nvSpPr>
        <p:spPr>
          <a:xfrm>
            <a:off x="153425" y="393759"/>
            <a:ext cx="11693581" cy="523220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s-ES" sz="2800" b="1" dirty="0">
                <a:latin typeface="Calibri" panose="020F0502020204030204" pitchFamily="34" charset="0"/>
                <a:cs typeface="Calibri" panose="020F0502020204030204" pitchFamily="34" charset="0"/>
              </a:rPr>
              <a:t>Option 7: </a:t>
            </a:r>
            <a:r>
              <a:rPr lang="en-GB" sz="28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1-day national workshops to revise scores of 2025 and update.</a:t>
            </a:r>
          </a:p>
        </p:txBody>
      </p:sp>
      <p:pic>
        <p:nvPicPr>
          <p:cNvPr id="13" name="Picture 12" descr="A group of colorful people&#10;&#10;Description automatically generated">
            <a:extLst>
              <a:ext uri="{FF2B5EF4-FFF2-40B4-BE49-F238E27FC236}">
                <a16:creationId xmlns:a16="http://schemas.microsoft.com/office/drawing/2014/main" id="{5C04A63B-5A26-2024-8023-59D7B84B34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25" y="6278534"/>
            <a:ext cx="797331" cy="49551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6AD8DA4-19D1-5DE3-5DA0-227394131502}"/>
              </a:ext>
            </a:extLst>
          </p:cNvPr>
          <p:cNvSpPr txBox="1"/>
          <p:nvPr/>
        </p:nvSpPr>
        <p:spPr>
          <a:xfrm>
            <a:off x="153424" y="1501110"/>
            <a:ext cx="423714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b="1" dirty="0">
                <a:solidFill>
                  <a:schemeClr val="accent1"/>
                </a:solidFill>
              </a:rPr>
              <a:t>RELIABILITY: </a:t>
            </a:r>
            <a:r>
              <a:rPr lang="en-GB" sz="2000" dirty="0"/>
              <a:t>Low |</a:t>
            </a:r>
            <a:r>
              <a:rPr lang="en-GB" sz="2000" b="1" dirty="0">
                <a:solidFill>
                  <a:schemeClr val="accent2"/>
                </a:solidFill>
              </a:rPr>
              <a:t> Medium </a:t>
            </a:r>
            <a:r>
              <a:rPr lang="en-GB" sz="2000" dirty="0"/>
              <a:t>| High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8090543-758A-FAB7-E1CD-A615D3AF29C6}"/>
              </a:ext>
            </a:extLst>
          </p:cNvPr>
          <p:cNvSpPr txBox="1"/>
          <p:nvPr/>
        </p:nvSpPr>
        <p:spPr>
          <a:xfrm>
            <a:off x="7254235" y="1501110"/>
            <a:ext cx="493776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b="1" dirty="0">
                <a:solidFill>
                  <a:schemeClr val="accent1"/>
                </a:solidFill>
              </a:rPr>
              <a:t>SENSITIVITY LEVEL:</a:t>
            </a:r>
            <a:r>
              <a:rPr lang="en-GB" sz="2000" dirty="0"/>
              <a:t> </a:t>
            </a:r>
            <a:r>
              <a:rPr lang="en-GB" sz="2000" b="1" dirty="0">
                <a:solidFill>
                  <a:schemeClr val="accent2"/>
                </a:solidFill>
              </a:rPr>
              <a:t>Low</a:t>
            </a:r>
            <a:r>
              <a:rPr lang="en-GB" sz="2000" dirty="0"/>
              <a:t> | Medium | High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9BCD3AD-F85A-37CE-8AE8-DDF80273F00B}"/>
              </a:ext>
            </a:extLst>
          </p:cNvPr>
          <p:cNvSpPr txBox="1"/>
          <p:nvPr/>
        </p:nvSpPr>
        <p:spPr>
          <a:xfrm>
            <a:off x="6001657" y="6423388"/>
            <a:ext cx="45502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b="1" dirty="0">
                <a:solidFill>
                  <a:schemeClr val="accent1"/>
                </a:solidFill>
              </a:rPr>
              <a:t>SUGGESTED SCOPE: </a:t>
            </a:r>
            <a:r>
              <a:rPr lang="en-GB" dirty="0">
                <a:solidFill>
                  <a:schemeClr val="accent1"/>
                </a:solidFill>
              </a:rPr>
              <a:t>Admin 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207434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F5D750-4433-80F2-B504-153C927E61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956421"/>
            <a:ext cx="12192000" cy="4066857"/>
          </a:xfrm>
          <a:solidFill>
            <a:schemeClr val="accent3">
              <a:lumMod val="20000"/>
              <a:lumOff val="80000"/>
            </a:schemeClr>
          </a:solidFill>
        </p:spPr>
        <p:txBody>
          <a:bodyPr lIns="360000" tIns="360000" rIns="360000">
            <a:normAutofit fontScale="92500"/>
          </a:bodyPr>
          <a:lstStyle/>
          <a:p>
            <a:pPr marL="0" indent="0" algn="just">
              <a:buNone/>
            </a:pPr>
            <a:r>
              <a:rPr lang="en-GB" dirty="0"/>
              <a:t>Organize subnational workshops involving core partners to revise the risk severity scores.</a:t>
            </a:r>
          </a:p>
          <a:p>
            <a:pPr algn="just"/>
            <a:r>
              <a:rPr lang="en-GB" dirty="0"/>
              <a:t>Share in advance last risk assessment and ask each actor to revise and share back.</a:t>
            </a:r>
          </a:p>
          <a:p>
            <a:pPr algn="just"/>
            <a:r>
              <a:rPr lang="en-GB" dirty="0"/>
              <a:t>Collate feedbacks on suggested revision and present it during the workshop</a:t>
            </a:r>
            <a:r>
              <a:rPr lang="en-GB" b="1" dirty="0"/>
              <a:t>. </a:t>
            </a:r>
            <a:endParaRPr lang="en-GB" dirty="0"/>
          </a:p>
          <a:p>
            <a:pPr algn="just"/>
            <a:r>
              <a:rPr lang="en-GB" dirty="0"/>
              <a:t>Facilitate a joint value judgement discussion on each Risk. </a:t>
            </a:r>
          </a:p>
          <a:p>
            <a:pPr algn="just"/>
            <a:r>
              <a:rPr lang="en-GB" dirty="0"/>
              <a:t>Avoid lengthily discussions and focus only on critical changes.</a:t>
            </a:r>
          </a:p>
          <a:p>
            <a:pPr algn="just"/>
            <a:r>
              <a:rPr lang="en-GB" dirty="0"/>
              <a:t>If needed, present results in a national protection cluster meeting.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CE289DB-8E0C-F208-20EA-281C39D486D4}"/>
              </a:ext>
            </a:extLst>
          </p:cNvPr>
          <p:cNvSpPr/>
          <p:nvPr/>
        </p:nvSpPr>
        <p:spPr>
          <a:xfrm>
            <a:off x="0" y="0"/>
            <a:ext cx="12192000" cy="285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4F6C0062-F94A-C655-BA3B-3C9B7B5820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9057" y="6539568"/>
            <a:ext cx="1377703" cy="196597"/>
          </a:xfrm>
          <a:prstGeom prst="rect">
            <a:avLst/>
          </a:prstGeom>
        </p:spPr>
      </p:pic>
      <p:sp>
        <p:nvSpPr>
          <p:cNvPr id="12" name="TextBox 7">
            <a:extLst>
              <a:ext uri="{FF2B5EF4-FFF2-40B4-BE49-F238E27FC236}">
                <a16:creationId xmlns:a16="http://schemas.microsoft.com/office/drawing/2014/main" id="{4B897482-1EFE-14C1-7E53-DD36F1585A8A}"/>
              </a:ext>
            </a:extLst>
          </p:cNvPr>
          <p:cNvSpPr txBox="1"/>
          <p:nvPr/>
        </p:nvSpPr>
        <p:spPr>
          <a:xfrm>
            <a:off x="153425" y="393759"/>
            <a:ext cx="11693581" cy="523220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s-ES" sz="2800" b="1" dirty="0">
                <a:latin typeface="Calibri" panose="020F0502020204030204" pitchFamily="34" charset="0"/>
                <a:cs typeface="Calibri" panose="020F0502020204030204" pitchFamily="34" charset="0"/>
              </a:rPr>
              <a:t>Option 8: </a:t>
            </a:r>
            <a:r>
              <a:rPr lang="en-GB" sz="28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Subnational workshops to revise scores of 2025 and update.</a:t>
            </a:r>
          </a:p>
        </p:txBody>
      </p:sp>
      <p:pic>
        <p:nvPicPr>
          <p:cNvPr id="13" name="Picture 12" descr="A group of colorful people&#10;&#10;Description automatically generated">
            <a:extLst>
              <a:ext uri="{FF2B5EF4-FFF2-40B4-BE49-F238E27FC236}">
                <a16:creationId xmlns:a16="http://schemas.microsoft.com/office/drawing/2014/main" id="{5C04A63B-5A26-2024-8023-59D7B84B34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25" y="6278534"/>
            <a:ext cx="797331" cy="49551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6AD8DA4-19D1-5DE3-5DA0-227394131502}"/>
              </a:ext>
            </a:extLst>
          </p:cNvPr>
          <p:cNvSpPr txBox="1"/>
          <p:nvPr/>
        </p:nvSpPr>
        <p:spPr>
          <a:xfrm>
            <a:off x="153424" y="1501110"/>
            <a:ext cx="423714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b="1" dirty="0">
                <a:solidFill>
                  <a:schemeClr val="accent1"/>
                </a:solidFill>
              </a:rPr>
              <a:t>RELIABILITY: </a:t>
            </a:r>
            <a:r>
              <a:rPr lang="en-GB" sz="2000" dirty="0"/>
              <a:t>Low |</a:t>
            </a:r>
            <a:r>
              <a:rPr lang="en-GB" sz="2000" b="1" dirty="0">
                <a:solidFill>
                  <a:schemeClr val="accent2"/>
                </a:solidFill>
              </a:rPr>
              <a:t> Medium | High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8090543-758A-FAB7-E1CD-A615D3AF29C6}"/>
              </a:ext>
            </a:extLst>
          </p:cNvPr>
          <p:cNvSpPr txBox="1"/>
          <p:nvPr/>
        </p:nvSpPr>
        <p:spPr>
          <a:xfrm>
            <a:off x="7254235" y="1501110"/>
            <a:ext cx="493776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b="1" dirty="0">
                <a:solidFill>
                  <a:schemeClr val="accent1"/>
                </a:solidFill>
              </a:rPr>
              <a:t>SENSITIVITY LEVEL:</a:t>
            </a:r>
            <a:r>
              <a:rPr lang="en-GB" sz="2000" dirty="0"/>
              <a:t> Low | </a:t>
            </a:r>
            <a:r>
              <a:rPr lang="en-GB" sz="2000" b="1" dirty="0">
                <a:solidFill>
                  <a:schemeClr val="accent2"/>
                </a:solidFill>
              </a:rPr>
              <a:t>Medium</a:t>
            </a:r>
            <a:r>
              <a:rPr lang="en-GB" sz="2000" dirty="0"/>
              <a:t> | High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9BCD3AD-F85A-37CE-8AE8-DDF80273F00B}"/>
              </a:ext>
            </a:extLst>
          </p:cNvPr>
          <p:cNvSpPr txBox="1"/>
          <p:nvPr/>
        </p:nvSpPr>
        <p:spPr>
          <a:xfrm>
            <a:off x="6001657" y="6423388"/>
            <a:ext cx="45502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b="1" dirty="0">
                <a:solidFill>
                  <a:schemeClr val="accent1"/>
                </a:solidFill>
              </a:rPr>
              <a:t>SUGGESTED SCOPE: </a:t>
            </a:r>
            <a:r>
              <a:rPr lang="en-GB" dirty="0">
                <a:solidFill>
                  <a:schemeClr val="accent1"/>
                </a:solidFill>
              </a:rPr>
              <a:t>Lowest admin level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696851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F5D750-4433-80F2-B504-153C927E61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956421"/>
            <a:ext cx="12192000" cy="4066857"/>
          </a:xfrm>
          <a:solidFill>
            <a:schemeClr val="accent3">
              <a:lumMod val="20000"/>
              <a:lumOff val="80000"/>
            </a:schemeClr>
          </a:solidFill>
        </p:spPr>
        <p:txBody>
          <a:bodyPr lIns="360000" tIns="360000" rIns="360000">
            <a:normAutofit fontScale="92500" lnSpcReduction="10000"/>
          </a:bodyPr>
          <a:lstStyle/>
          <a:p>
            <a:pPr marL="0" indent="0" algn="just">
              <a:buNone/>
            </a:pPr>
            <a:r>
              <a:rPr lang="en-GB" dirty="0"/>
              <a:t>Organize all data and information available in one IM repository and tag information against the 15 protection risks and the PAF, based on the Harmonized Data Tool.</a:t>
            </a:r>
          </a:p>
          <a:p>
            <a:pPr algn="just"/>
            <a:r>
              <a:rPr lang="en-GB" dirty="0"/>
              <a:t> Prepare a dashboard or an aggregated report with key data updates for the 15 risks, by Threats, Consequences and Capacities</a:t>
            </a:r>
          </a:p>
          <a:p>
            <a:pPr algn="just"/>
            <a:r>
              <a:rPr lang="en-GB" dirty="0"/>
              <a:t>Organize a consultation within existing IM/Analysis WG for revision</a:t>
            </a:r>
          </a:p>
          <a:p>
            <a:pPr algn="just"/>
            <a:r>
              <a:rPr lang="en-GB" dirty="0"/>
              <a:t>Make it available to partners / SAG </a:t>
            </a:r>
          </a:p>
          <a:p>
            <a:pPr algn="just"/>
            <a:r>
              <a:rPr lang="en-GB" dirty="0"/>
              <a:t>Organize a dedicated workshop (2 days) to present data, and revise the scores</a:t>
            </a:r>
          </a:p>
          <a:p>
            <a:pPr algn="just"/>
            <a:r>
              <a:rPr lang="en-GB" dirty="0"/>
              <a:t>*This approach would simplify the HNRP process.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CE289DB-8E0C-F208-20EA-281C39D486D4}"/>
              </a:ext>
            </a:extLst>
          </p:cNvPr>
          <p:cNvSpPr/>
          <p:nvPr/>
        </p:nvSpPr>
        <p:spPr>
          <a:xfrm>
            <a:off x="0" y="0"/>
            <a:ext cx="12192000" cy="285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4F6C0062-F94A-C655-BA3B-3C9B7B5820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9057" y="6539568"/>
            <a:ext cx="1377703" cy="196597"/>
          </a:xfrm>
          <a:prstGeom prst="rect">
            <a:avLst/>
          </a:prstGeom>
        </p:spPr>
      </p:pic>
      <p:sp>
        <p:nvSpPr>
          <p:cNvPr id="12" name="TextBox 7">
            <a:extLst>
              <a:ext uri="{FF2B5EF4-FFF2-40B4-BE49-F238E27FC236}">
                <a16:creationId xmlns:a16="http://schemas.microsoft.com/office/drawing/2014/main" id="{4B897482-1EFE-14C1-7E53-DD36F1585A8A}"/>
              </a:ext>
            </a:extLst>
          </p:cNvPr>
          <p:cNvSpPr txBox="1"/>
          <p:nvPr/>
        </p:nvSpPr>
        <p:spPr>
          <a:xfrm>
            <a:off x="153425" y="393759"/>
            <a:ext cx="11693581" cy="523220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s-ES" sz="2800" b="1" dirty="0">
                <a:latin typeface="Calibri" panose="020F0502020204030204" pitchFamily="34" charset="0"/>
                <a:cs typeface="Calibri" panose="020F0502020204030204" pitchFamily="34" charset="0"/>
              </a:rPr>
              <a:t>Option 9: </a:t>
            </a:r>
            <a:r>
              <a:rPr lang="en-GB" sz="28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Map existing PC data and information against 15 protection risks</a:t>
            </a:r>
          </a:p>
        </p:txBody>
      </p:sp>
      <p:pic>
        <p:nvPicPr>
          <p:cNvPr id="13" name="Picture 12" descr="A group of colorful people&#10;&#10;Description automatically generated">
            <a:extLst>
              <a:ext uri="{FF2B5EF4-FFF2-40B4-BE49-F238E27FC236}">
                <a16:creationId xmlns:a16="http://schemas.microsoft.com/office/drawing/2014/main" id="{5C04A63B-5A26-2024-8023-59D7B84B34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25" y="6278534"/>
            <a:ext cx="797331" cy="49551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6AD8DA4-19D1-5DE3-5DA0-227394131502}"/>
              </a:ext>
            </a:extLst>
          </p:cNvPr>
          <p:cNvSpPr txBox="1"/>
          <p:nvPr/>
        </p:nvSpPr>
        <p:spPr>
          <a:xfrm>
            <a:off x="153424" y="1501110"/>
            <a:ext cx="423714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b="1" dirty="0">
                <a:solidFill>
                  <a:schemeClr val="accent1"/>
                </a:solidFill>
              </a:rPr>
              <a:t>RELIABILITY: </a:t>
            </a:r>
            <a:r>
              <a:rPr lang="en-GB" sz="2000" dirty="0"/>
              <a:t>Low |</a:t>
            </a:r>
            <a:r>
              <a:rPr lang="en-GB" sz="2000" b="1" dirty="0">
                <a:solidFill>
                  <a:schemeClr val="accent2"/>
                </a:solidFill>
              </a:rPr>
              <a:t> </a:t>
            </a:r>
            <a:r>
              <a:rPr lang="en-GB" sz="2000" dirty="0"/>
              <a:t>Medium</a:t>
            </a:r>
            <a:r>
              <a:rPr lang="en-GB" sz="2000" b="1" dirty="0">
                <a:solidFill>
                  <a:schemeClr val="accent2"/>
                </a:solidFill>
              </a:rPr>
              <a:t> | High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8090543-758A-FAB7-E1CD-A615D3AF29C6}"/>
              </a:ext>
            </a:extLst>
          </p:cNvPr>
          <p:cNvSpPr txBox="1"/>
          <p:nvPr/>
        </p:nvSpPr>
        <p:spPr>
          <a:xfrm>
            <a:off x="7254235" y="1501110"/>
            <a:ext cx="493776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b="1" dirty="0">
                <a:solidFill>
                  <a:schemeClr val="accent1"/>
                </a:solidFill>
              </a:rPr>
              <a:t>SENSITIVITY LEVEL:</a:t>
            </a:r>
            <a:r>
              <a:rPr lang="en-GB" sz="2000" dirty="0"/>
              <a:t> Low | </a:t>
            </a:r>
            <a:r>
              <a:rPr lang="en-GB" sz="2000" b="1" dirty="0">
                <a:solidFill>
                  <a:schemeClr val="accent2"/>
                </a:solidFill>
              </a:rPr>
              <a:t>Medium</a:t>
            </a:r>
            <a:r>
              <a:rPr lang="en-GB" sz="2000" dirty="0"/>
              <a:t> | High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9BCD3AD-F85A-37CE-8AE8-DDF80273F00B}"/>
              </a:ext>
            </a:extLst>
          </p:cNvPr>
          <p:cNvSpPr txBox="1"/>
          <p:nvPr/>
        </p:nvSpPr>
        <p:spPr>
          <a:xfrm>
            <a:off x="6001657" y="6423388"/>
            <a:ext cx="45502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b="1" dirty="0">
                <a:solidFill>
                  <a:schemeClr val="accent1"/>
                </a:solidFill>
              </a:rPr>
              <a:t>SUGGESTED SCOPE: </a:t>
            </a:r>
            <a:r>
              <a:rPr lang="en-GB" dirty="0">
                <a:solidFill>
                  <a:schemeClr val="accent1"/>
                </a:solidFill>
              </a:rPr>
              <a:t>Lowest admin level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403820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F5D750-4433-80F2-B504-153C927E61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956421"/>
            <a:ext cx="12192000" cy="4066857"/>
          </a:xfrm>
          <a:solidFill>
            <a:schemeClr val="accent3">
              <a:lumMod val="20000"/>
              <a:lumOff val="80000"/>
            </a:schemeClr>
          </a:solidFill>
        </p:spPr>
        <p:txBody>
          <a:bodyPr lIns="360000" tIns="360000" rIns="360000">
            <a:normAutofit/>
          </a:bodyPr>
          <a:lstStyle/>
          <a:p>
            <a:pPr marL="0" indent="0" algn="just">
              <a:buNone/>
            </a:pPr>
            <a:r>
              <a:rPr lang="en-GB" dirty="0"/>
              <a:t>Organize all data and information available in one IM repository and tag information against the 15 protection risks and the PAF, based on the Harmonized Data Tool.</a:t>
            </a:r>
          </a:p>
          <a:p>
            <a:pPr algn="just"/>
            <a:r>
              <a:rPr lang="en-GB" dirty="0"/>
              <a:t>Similar steps of option 9. In addition:  </a:t>
            </a:r>
          </a:p>
          <a:p>
            <a:pPr lvl="1" algn="just"/>
            <a:r>
              <a:rPr lang="en-GB" dirty="0"/>
              <a:t>Map additional data from other sectors or available mechanisms. </a:t>
            </a:r>
          </a:p>
          <a:p>
            <a:pPr lvl="1" algn="just"/>
            <a:r>
              <a:rPr lang="en-GB" dirty="0"/>
              <a:t>Develop a scoring system (A rule book is available from the pilot in South Sudan)</a:t>
            </a:r>
          </a:p>
          <a:p>
            <a:pPr lvl="1" algn="just"/>
            <a:r>
              <a:rPr lang="en-GB" dirty="0"/>
              <a:t>Develop a dedicated dashboard for ongoing revision with partners. </a:t>
            </a:r>
          </a:p>
          <a:p>
            <a:pPr lvl="1" algn="just"/>
            <a:r>
              <a:rPr lang="en-GB" dirty="0"/>
              <a:t>*This approach would simplify the HNRP process.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CE289DB-8E0C-F208-20EA-281C39D486D4}"/>
              </a:ext>
            </a:extLst>
          </p:cNvPr>
          <p:cNvSpPr/>
          <p:nvPr/>
        </p:nvSpPr>
        <p:spPr>
          <a:xfrm>
            <a:off x="0" y="0"/>
            <a:ext cx="12192000" cy="285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4F6C0062-F94A-C655-BA3B-3C9B7B5820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9057" y="6539568"/>
            <a:ext cx="1377703" cy="196597"/>
          </a:xfrm>
          <a:prstGeom prst="rect">
            <a:avLst/>
          </a:prstGeom>
        </p:spPr>
      </p:pic>
      <p:sp>
        <p:nvSpPr>
          <p:cNvPr id="12" name="TextBox 7">
            <a:extLst>
              <a:ext uri="{FF2B5EF4-FFF2-40B4-BE49-F238E27FC236}">
                <a16:creationId xmlns:a16="http://schemas.microsoft.com/office/drawing/2014/main" id="{4B897482-1EFE-14C1-7E53-DD36F1585A8A}"/>
              </a:ext>
            </a:extLst>
          </p:cNvPr>
          <p:cNvSpPr txBox="1"/>
          <p:nvPr/>
        </p:nvSpPr>
        <p:spPr>
          <a:xfrm>
            <a:off x="153425" y="393759"/>
            <a:ext cx="11693581" cy="523220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s-ES" sz="2800" b="1" dirty="0">
                <a:latin typeface="Calibri" panose="020F0502020204030204" pitchFamily="34" charset="0"/>
                <a:cs typeface="Calibri" panose="020F0502020204030204" pitchFamily="34" charset="0"/>
              </a:rPr>
              <a:t>Option 10: </a:t>
            </a:r>
            <a:r>
              <a:rPr lang="en-GB" sz="28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Define core indicators for the 15 protection risks.</a:t>
            </a:r>
          </a:p>
        </p:txBody>
      </p:sp>
      <p:pic>
        <p:nvPicPr>
          <p:cNvPr id="13" name="Picture 12" descr="A group of colorful people&#10;&#10;Description automatically generated">
            <a:extLst>
              <a:ext uri="{FF2B5EF4-FFF2-40B4-BE49-F238E27FC236}">
                <a16:creationId xmlns:a16="http://schemas.microsoft.com/office/drawing/2014/main" id="{5C04A63B-5A26-2024-8023-59D7B84B34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25" y="6278534"/>
            <a:ext cx="797331" cy="49551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6AD8DA4-19D1-5DE3-5DA0-227394131502}"/>
              </a:ext>
            </a:extLst>
          </p:cNvPr>
          <p:cNvSpPr txBox="1"/>
          <p:nvPr/>
        </p:nvSpPr>
        <p:spPr>
          <a:xfrm>
            <a:off x="153424" y="1501110"/>
            <a:ext cx="423714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b="1" dirty="0">
                <a:solidFill>
                  <a:schemeClr val="accent1"/>
                </a:solidFill>
              </a:rPr>
              <a:t>RELIABILITY: </a:t>
            </a:r>
            <a:r>
              <a:rPr lang="en-GB" sz="2000" dirty="0"/>
              <a:t>Low |</a:t>
            </a:r>
            <a:r>
              <a:rPr lang="en-GB" sz="2000" b="1" dirty="0">
                <a:solidFill>
                  <a:schemeClr val="accent2"/>
                </a:solidFill>
              </a:rPr>
              <a:t> </a:t>
            </a:r>
            <a:r>
              <a:rPr lang="en-GB" sz="2000" dirty="0"/>
              <a:t>Medium</a:t>
            </a:r>
            <a:r>
              <a:rPr lang="en-GB" sz="2000" b="1" dirty="0">
                <a:solidFill>
                  <a:schemeClr val="accent2"/>
                </a:solidFill>
              </a:rPr>
              <a:t> | High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8090543-758A-FAB7-E1CD-A615D3AF29C6}"/>
              </a:ext>
            </a:extLst>
          </p:cNvPr>
          <p:cNvSpPr txBox="1"/>
          <p:nvPr/>
        </p:nvSpPr>
        <p:spPr>
          <a:xfrm>
            <a:off x="7254235" y="1501110"/>
            <a:ext cx="493776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b="1" dirty="0">
                <a:solidFill>
                  <a:schemeClr val="accent1"/>
                </a:solidFill>
              </a:rPr>
              <a:t>SENSITIVITY LEVEL:</a:t>
            </a:r>
            <a:r>
              <a:rPr lang="en-GB" sz="2000" dirty="0"/>
              <a:t> Low | </a:t>
            </a:r>
            <a:r>
              <a:rPr lang="en-GB" sz="2000" b="1" dirty="0">
                <a:solidFill>
                  <a:schemeClr val="accent2"/>
                </a:solidFill>
              </a:rPr>
              <a:t>Medium</a:t>
            </a:r>
            <a:r>
              <a:rPr lang="en-GB" sz="2000" dirty="0"/>
              <a:t> | High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9BCD3AD-F85A-37CE-8AE8-DDF80273F00B}"/>
              </a:ext>
            </a:extLst>
          </p:cNvPr>
          <p:cNvSpPr txBox="1"/>
          <p:nvPr/>
        </p:nvSpPr>
        <p:spPr>
          <a:xfrm>
            <a:off x="6001657" y="6423388"/>
            <a:ext cx="45502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b="1" dirty="0">
                <a:solidFill>
                  <a:schemeClr val="accent1"/>
                </a:solidFill>
              </a:rPr>
              <a:t>SUGGESTED SCOPE: </a:t>
            </a:r>
            <a:r>
              <a:rPr lang="en-GB" dirty="0">
                <a:solidFill>
                  <a:schemeClr val="accent1"/>
                </a:solidFill>
              </a:rPr>
              <a:t>Lowest admin level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826194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F7E743-E97D-64D8-636C-CABCFF4281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E48748-AC2A-6DB8-D1BD-667CF09947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7387" y="2442127"/>
            <a:ext cx="9437226" cy="2349792"/>
          </a:xfrm>
        </p:spPr>
        <p:txBody>
          <a:bodyPr>
            <a:normAutofit/>
          </a:bodyPr>
          <a:lstStyle/>
          <a:p>
            <a:r>
              <a:rPr lang="en-US" sz="3200" dirty="0"/>
              <a:t> 3. Rapid overview of the tool</a:t>
            </a:r>
            <a:br>
              <a:rPr lang="en-US" sz="3200" dirty="0"/>
            </a:br>
            <a:r>
              <a:rPr lang="en-US" sz="1600" dirty="0"/>
              <a:t>June 2026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09093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235"/>
    </mc:Choice>
    <mc:Fallback xmlns="">
      <p:transition spd="slow" advTm="14235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0768D7-06C4-03E2-4752-EA354779F1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E6CF7C3-15F5-3CAB-E323-C90D209208ED}"/>
              </a:ext>
            </a:extLst>
          </p:cNvPr>
          <p:cNvSpPr/>
          <p:nvPr/>
        </p:nvSpPr>
        <p:spPr>
          <a:xfrm>
            <a:off x="0" y="0"/>
            <a:ext cx="12192000" cy="285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286CBC91-E7D2-280C-4C48-4B2FC911C3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9057" y="6539568"/>
            <a:ext cx="1377703" cy="196597"/>
          </a:xfrm>
          <a:prstGeom prst="rect">
            <a:avLst/>
          </a:prstGeom>
        </p:spPr>
      </p:pic>
      <p:pic>
        <p:nvPicPr>
          <p:cNvPr id="13" name="Picture 12" descr="A group of colorful people&#10;&#10;Description automatically generated">
            <a:extLst>
              <a:ext uri="{FF2B5EF4-FFF2-40B4-BE49-F238E27FC236}">
                <a16:creationId xmlns:a16="http://schemas.microsoft.com/office/drawing/2014/main" id="{FC6C795D-150E-0C0C-69D3-4445078DC6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25" y="6278534"/>
            <a:ext cx="797331" cy="495512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B502630-457A-FC2D-8D93-75053A0284A6}"/>
              </a:ext>
            </a:extLst>
          </p:cNvPr>
          <p:cNvSpPr/>
          <p:nvPr/>
        </p:nvSpPr>
        <p:spPr>
          <a:xfrm>
            <a:off x="166610" y="1168498"/>
            <a:ext cx="4508390" cy="83256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PROTECTION RISKS SEVERITY - GPU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9BF56FA-81EE-9C52-C849-686BED2111A7}"/>
              </a:ext>
            </a:extLst>
          </p:cNvPr>
          <p:cNvSpPr/>
          <p:nvPr/>
        </p:nvSpPr>
        <p:spPr>
          <a:xfrm>
            <a:off x="530308" y="2553581"/>
            <a:ext cx="4508390" cy="832562"/>
          </a:xfrm>
          <a:prstGeom prst="roundRect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PEOPLE EXPOSED TO PROTECTION RISKS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0CC3638C-C49B-29F3-B8AB-55BD8FEEDC9F}"/>
              </a:ext>
            </a:extLst>
          </p:cNvPr>
          <p:cNvSpPr/>
          <p:nvPr/>
        </p:nvSpPr>
        <p:spPr>
          <a:xfrm>
            <a:off x="1005189" y="3938664"/>
            <a:ext cx="4508390" cy="832562"/>
          </a:xfrm>
          <a:prstGeom prst="roundRect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 PILLARS TO DEFINE PROTECTION NEEDS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C2772F2D-1387-FF51-0E53-39305E624381}"/>
              </a:ext>
            </a:extLst>
          </p:cNvPr>
          <p:cNvSpPr/>
          <p:nvPr/>
        </p:nvSpPr>
        <p:spPr>
          <a:xfrm>
            <a:off x="1492570" y="5323747"/>
            <a:ext cx="4508390" cy="832562"/>
          </a:xfrm>
          <a:prstGeom prst="roundRect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PEOPLE IN NEED</a:t>
            </a:r>
          </a:p>
        </p:txBody>
      </p:sp>
      <p:sp>
        <p:nvSpPr>
          <p:cNvPr id="18" name="Arrow: Down 17">
            <a:extLst>
              <a:ext uri="{FF2B5EF4-FFF2-40B4-BE49-F238E27FC236}">
                <a16:creationId xmlns:a16="http://schemas.microsoft.com/office/drawing/2014/main" id="{7E77BC09-1775-F8B8-3806-79CE11EC91C7}"/>
              </a:ext>
            </a:extLst>
          </p:cNvPr>
          <p:cNvSpPr/>
          <p:nvPr/>
        </p:nvSpPr>
        <p:spPr>
          <a:xfrm>
            <a:off x="3798485" y="1898995"/>
            <a:ext cx="532435" cy="523220"/>
          </a:xfrm>
          <a:prstGeom prst="downArrow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Arrow: Down 19">
            <a:extLst>
              <a:ext uri="{FF2B5EF4-FFF2-40B4-BE49-F238E27FC236}">
                <a16:creationId xmlns:a16="http://schemas.microsoft.com/office/drawing/2014/main" id="{30442642-3DED-BCFA-D812-EDF9EDA64363}"/>
              </a:ext>
            </a:extLst>
          </p:cNvPr>
          <p:cNvSpPr/>
          <p:nvPr/>
        </p:nvSpPr>
        <p:spPr>
          <a:xfrm>
            <a:off x="4240045" y="3284078"/>
            <a:ext cx="532435" cy="523220"/>
          </a:xfrm>
          <a:prstGeom prst="downArrow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Arrow: Down 20">
            <a:extLst>
              <a:ext uri="{FF2B5EF4-FFF2-40B4-BE49-F238E27FC236}">
                <a16:creationId xmlns:a16="http://schemas.microsoft.com/office/drawing/2014/main" id="{994645A1-1573-4847-6665-177A99AD013B}"/>
              </a:ext>
            </a:extLst>
          </p:cNvPr>
          <p:cNvSpPr/>
          <p:nvPr/>
        </p:nvSpPr>
        <p:spPr>
          <a:xfrm>
            <a:off x="4772480" y="4724617"/>
            <a:ext cx="532435" cy="523220"/>
          </a:xfrm>
          <a:prstGeom prst="downArrow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347EC38A-85DA-2F7A-387F-7EFD94B83CDD}"/>
              </a:ext>
            </a:extLst>
          </p:cNvPr>
          <p:cNvSpPr/>
          <p:nvPr/>
        </p:nvSpPr>
        <p:spPr>
          <a:xfrm>
            <a:off x="8742719" y="1168498"/>
            <a:ext cx="3116813" cy="83256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VALUE JUDGEMENT ELICITATION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dirty="0">
                <a:solidFill>
                  <a:srgbClr val="1D1D1B"/>
                </a:solidFill>
                <a:latin typeface="Calibri" panose="020F0502020204030204"/>
              </a:rPr>
              <a:t>JUNE-AUGUST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1D1D1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902C626B-724C-F926-4DB8-EB3BDC8F152D}"/>
              </a:ext>
            </a:extLst>
          </p:cNvPr>
          <p:cNvSpPr/>
          <p:nvPr/>
        </p:nvSpPr>
        <p:spPr>
          <a:xfrm>
            <a:off x="8742720" y="2553581"/>
            <a:ext cx="3116812" cy="832562"/>
          </a:xfrm>
          <a:prstGeom prst="roundRect">
            <a:avLst/>
          </a:prstGeom>
          <a:solidFill>
            <a:srgbClr val="EFF4FF"/>
          </a:solidFill>
          <a:ln>
            <a:noFill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AUTOMATIZED </a:t>
            </a:r>
            <a:r>
              <a:rPr lang="en-US" sz="1400" dirty="0">
                <a:solidFill>
                  <a:srgbClr val="1D1D1B"/>
                </a:solidFill>
                <a:latin typeface="Calibri" panose="020F0502020204030204"/>
              </a:rPr>
              <a:t>GPC </a:t>
            </a: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TOOL</a:t>
            </a:r>
            <a:endParaRPr lang="en-US" sz="1400" dirty="0">
              <a:solidFill>
                <a:srgbClr val="1D1D1B"/>
              </a:solidFill>
              <a:latin typeface="Calibri" panose="020F0502020204030204"/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54AFE0DD-33A6-1F86-10F8-51464C0226B7}"/>
              </a:ext>
            </a:extLst>
          </p:cNvPr>
          <p:cNvSpPr/>
          <p:nvPr/>
        </p:nvSpPr>
        <p:spPr>
          <a:xfrm>
            <a:off x="8742720" y="3968867"/>
            <a:ext cx="3116811" cy="832562"/>
          </a:xfrm>
          <a:prstGeom prst="roundRect">
            <a:avLst/>
          </a:prstGeom>
          <a:solidFill>
            <a:srgbClr val="EFF4FF"/>
          </a:solidFill>
          <a:ln>
            <a:noFill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IDENTIFICATION OF NEEDS INDICATORS (</a:t>
            </a:r>
            <a:r>
              <a:rPr lang="en-US" sz="1400" dirty="0">
                <a:solidFill>
                  <a:srgbClr val="1D1D1B"/>
                </a:solidFill>
                <a:latin typeface="Calibri" panose="020F0502020204030204"/>
              </a:rPr>
              <a:t>6-10 CORE INDICATORS)</a:t>
            </a:r>
            <a:endParaRPr kumimoji="0" lang="en-US" sz="1400" i="0" u="none" strike="noStrike" kern="1200" cap="none" spc="0" normalizeH="0" baseline="0" noProof="0" dirty="0">
              <a:ln>
                <a:noFill/>
              </a:ln>
              <a:solidFill>
                <a:srgbClr val="1D1D1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dirty="0">
                <a:solidFill>
                  <a:srgbClr val="1D1D1B"/>
                </a:solidFill>
                <a:latin typeface="Calibri" panose="020F0502020204030204"/>
              </a:rPr>
              <a:t>JUNE-AUGUST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1D1D1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E8FFFF62-E829-0C54-22D9-C42B6DC4309E}"/>
              </a:ext>
            </a:extLst>
          </p:cNvPr>
          <p:cNvSpPr/>
          <p:nvPr/>
        </p:nvSpPr>
        <p:spPr>
          <a:xfrm>
            <a:off x="8738785" y="5247837"/>
            <a:ext cx="3120746" cy="905637"/>
          </a:xfrm>
          <a:prstGeom prst="roundRect">
            <a:avLst/>
          </a:prstGeom>
          <a:solidFill>
            <a:srgbClr val="EFF4FF"/>
          </a:solidFill>
          <a:ln>
            <a:noFill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CALCULATION AND AGGREGATION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dirty="0">
                <a:solidFill>
                  <a:srgbClr val="1D1D1B"/>
                </a:solidFill>
                <a:latin typeface="Calibri" panose="020F0502020204030204"/>
              </a:rPr>
              <a:t>UPON DATA AVAILABILITY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1D1D1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DBF73C78-1F12-1B31-1CE3-4EC2DBC0C66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34608"/>
          <a:stretch/>
        </p:blipFill>
        <p:spPr>
          <a:xfrm>
            <a:off x="5926161" y="1075073"/>
            <a:ext cx="2267894" cy="10851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4712A1EC-0C94-B01F-5D72-37049EC85E8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26161" y="2553581"/>
            <a:ext cx="2380568" cy="8325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CAB1AEB2-9499-50CB-30EC-864401B2522A}"/>
              </a:ext>
            </a:extLst>
          </p:cNvPr>
          <p:cNvSpPr txBox="1"/>
          <p:nvPr/>
        </p:nvSpPr>
        <p:spPr>
          <a:xfrm>
            <a:off x="153425" y="1996089"/>
            <a:ext cx="30191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1" i="0" u="none" strike="noStrike" kern="1200" cap="none" spc="0" normalizeH="0" baseline="0" noProof="0" dirty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OUTPUT: </a:t>
            </a: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SEVERITY DATA ON 15 RISKS</a:t>
            </a:r>
            <a:r>
              <a:rPr kumimoji="0" lang="es-ES" sz="1400" b="1" i="0" u="none" strike="noStrike" kern="1200" cap="none" spc="0" normalizeH="0" baseline="0" noProof="0" dirty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1D1D1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7D85E9E-7145-CB45-7314-DE8407713D3B}"/>
              </a:ext>
            </a:extLst>
          </p:cNvPr>
          <p:cNvSpPr txBox="1"/>
          <p:nvPr/>
        </p:nvSpPr>
        <p:spPr>
          <a:xfrm>
            <a:off x="442790" y="3451891"/>
            <a:ext cx="37355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1" i="0" u="none" strike="noStrike" kern="1200" cap="none" spc="0" normalizeH="0" baseline="0" noProof="0" dirty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OUTPUT: </a:t>
            </a: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N. OF POPULATION ESTIMATED AT RISK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D1D1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189F2D2-8B14-8952-C0A4-688FC0B426B0}"/>
              </a:ext>
            </a:extLst>
          </p:cNvPr>
          <p:cNvSpPr txBox="1"/>
          <p:nvPr/>
        </p:nvSpPr>
        <p:spPr>
          <a:xfrm>
            <a:off x="956744" y="4821441"/>
            <a:ext cx="23395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1" i="0" u="none" strike="noStrike" kern="1200" cap="none" spc="0" normalizeH="0" baseline="0" noProof="0" dirty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OUTPUT: </a:t>
            </a: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SEVERITY OF NEEDS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D1D1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171AB64-A9B7-A8D5-7491-053404E1A70B}"/>
              </a:ext>
            </a:extLst>
          </p:cNvPr>
          <p:cNvSpPr txBox="1"/>
          <p:nvPr/>
        </p:nvSpPr>
        <p:spPr>
          <a:xfrm>
            <a:off x="1493924" y="6196949"/>
            <a:ext cx="37121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1" i="0" u="none" strike="noStrike" kern="1200" cap="none" spc="0" normalizeH="0" baseline="0" noProof="0" dirty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OUTPUT: </a:t>
            </a: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SUBSET OF POPULATION IN NEED - PIN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D1D1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2" name="Graphic 33" descr="Siren outline">
            <a:extLst>
              <a:ext uri="{FF2B5EF4-FFF2-40B4-BE49-F238E27FC236}">
                <a16:creationId xmlns:a16="http://schemas.microsoft.com/office/drawing/2014/main" id="{8F12AA2C-70E7-E988-9C7F-032FD60A47E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062218" y="3807299"/>
            <a:ext cx="523220" cy="523220"/>
          </a:xfrm>
          <a:prstGeom prst="rect">
            <a:avLst/>
          </a:prstGeom>
        </p:spPr>
      </p:pic>
      <p:pic>
        <p:nvPicPr>
          <p:cNvPr id="33" name="Graphic 34" descr="Group success outline">
            <a:extLst>
              <a:ext uri="{FF2B5EF4-FFF2-40B4-BE49-F238E27FC236}">
                <a16:creationId xmlns:a16="http://schemas.microsoft.com/office/drawing/2014/main" id="{D8299C25-44F8-A08A-8A61-00BD982BC08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880435" y="3807299"/>
            <a:ext cx="622729" cy="622729"/>
          </a:xfrm>
          <a:prstGeom prst="rect">
            <a:avLst/>
          </a:prstGeom>
        </p:spPr>
      </p:pic>
      <p:pic>
        <p:nvPicPr>
          <p:cNvPr id="34" name="Graphic 35" descr="Universal access outline">
            <a:extLst>
              <a:ext uri="{FF2B5EF4-FFF2-40B4-BE49-F238E27FC236}">
                <a16:creationId xmlns:a16="http://schemas.microsoft.com/office/drawing/2014/main" id="{D6233929-DC5F-3353-380C-449DE96ACF3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803201" y="3807298"/>
            <a:ext cx="622729" cy="622729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75C2D9AD-527F-DB6D-5244-AF48DBCB0766}"/>
              </a:ext>
            </a:extLst>
          </p:cNvPr>
          <p:cNvSpPr txBox="1"/>
          <p:nvPr/>
        </p:nvSpPr>
        <p:spPr>
          <a:xfrm>
            <a:off x="5841529" y="4284061"/>
            <a:ext cx="9645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srgbClr val="009FE3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ABILITY TO MOVE AND ACCESS TO PUBLIC SPACES</a:t>
            </a:r>
            <a:endParaRPr kumimoji="0" lang="en-GB" sz="900" b="0" i="0" u="none" strike="noStrike" kern="1200" cap="none" spc="0" normalizeH="0" baseline="0" noProof="0" dirty="0">
              <a:ln>
                <a:noFill/>
              </a:ln>
              <a:solidFill>
                <a:srgbClr val="009FE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90A82D7-1ABC-5389-F53C-F0A0E2C88821}"/>
              </a:ext>
            </a:extLst>
          </p:cNvPr>
          <p:cNvSpPr txBox="1"/>
          <p:nvPr/>
        </p:nvSpPr>
        <p:spPr>
          <a:xfrm>
            <a:off x="6682912" y="4291264"/>
            <a:ext cx="101777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srgbClr val="009FE3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ABILITY TO PARTICIPATE IN SAFE PRACTICES AND ACTIVITIES </a:t>
            </a:r>
            <a:endParaRPr kumimoji="0" lang="en-GB" sz="900" b="0" i="0" u="none" strike="noStrike" kern="1200" cap="none" spc="0" normalizeH="0" baseline="0" noProof="0" dirty="0">
              <a:ln>
                <a:noFill/>
              </a:ln>
              <a:solidFill>
                <a:srgbClr val="009FE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FBA8EC2-A3BF-2796-28A0-22D4E2D2FA3D}"/>
              </a:ext>
            </a:extLst>
          </p:cNvPr>
          <p:cNvSpPr txBox="1"/>
          <p:nvPr/>
        </p:nvSpPr>
        <p:spPr>
          <a:xfrm>
            <a:off x="7609631" y="4362608"/>
            <a:ext cx="1009868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srgbClr val="009FE3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ACCESS TO RIGHTS AND SERVICES</a:t>
            </a:r>
            <a:endParaRPr kumimoji="0" lang="en-GB" sz="900" b="0" i="0" u="none" strike="noStrike" kern="1200" cap="none" spc="0" normalizeH="0" baseline="0" noProof="0" dirty="0">
              <a:ln>
                <a:noFill/>
              </a:ln>
              <a:solidFill>
                <a:srgbClr val="009FE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TextBox 7">
            <a:extLst>
              <a:ext uri="{FF2B5EF4-FFF2-40B4-BE49-F238E27FC236}">
                <a16:creationId xmlns:a16="http://schemas.microsoft.com/office/drawing/2014/main" id="{B10666A0-16F6-8BDA-BAFA-991295E32051}"/>
              </a:ext>
            </a:extLst>
          </p:cNvPr>
          <p:cNvSpPr txBox="1"/>
          <p:nvPr/>
        </p:nvSpPr>
        <p:spPr>
          <a:xfrm>
            <a:off x="153425" y="283348"/>
            <a:ext cx="11693581" cy="523220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s-ES" sz="2800" b="1" dirty="0">
                <a:latin typeface="Calibri" panose="020F0502020204030204" pitchFamily="34" charset="0"/>
                <a:cs typeface="Calibri" panose="020F0502020204030204" pitchFamily="34" charset="0"/>
              </a:rPr>
              <a:t>Tool </a:t>
            </a:r>
            <a:r>
              <a:rPr lang="es-E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overview</a:t>
            </a:r>
            <a:r>
              <a:rPr lang="es-ES" sz="2800" b="1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s-ES" sz="2800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</a:t>
            </a:r>
            <a:r>
              <a:rPr lang="es-ES" sz="28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2800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es-ES" sz="28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links </a:t>
            </a:r>
            <a:r>
              <a:rPr lang="es-ES" sz="2800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es-ES" sz="28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2800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es-ES" sz="28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HNRP </a:t>
            </a:r>
            <a:r>
              <a:rPr lang="es-ES" sz="2800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process</a:t>
            </a:r>
            <a:r>
              <a:rPr lang="es-ES" sz="28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lang="en-US" sz="2800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582543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EEA5C5-E061-9493-3238-953AE45BF8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9B6E469B-9A32-FB13-FF2C-2A67C6B2A1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9057" y="6539568"/>
            <a:ext cx="1377703" cy="196597"/>
          </a:xfrm>
          <a:prstGeom prst="rect">
            <a:avLst/>
          </a:prstGeom>
        </p:spPr>
      </p:pic>
      <p:pic>
        <p:nvPicPr>
          <p:cNvPr id="13" name="Picture 12" descr="A group of colorful people&#10;&#10;Description automatically generated">
            <a:extLst>
              <a:ext uri="{FF2B5EF4-FFF2-40B4-BE49-F238E27FC236}">
                <a16:creationId xmlns:a16="http://schemas.microsoft.com/office/drawing/2014/main" id="{4BF2BACD-6419-6FB3-B5AB-6D1C51CEE3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25" y="6278534"/>
            <a:ext cx="797331" cy="49551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42E58BA-0CEE-C104-4AC5-A6C4555E18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0903" y="1273064"/>
            <a:ext cx="11189275" cy="43118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546CFED-0B04-FEEE-88C6-B2AF72B8856B}"/>
              </a:ext>
            </a:extLst>
          </p:cNvPr>
          <p:cNvSpPr/>
          <p:nvPr/>
        </p:nvSpPr>
        <p:spPr>
          <a:xfrm>
            <a:off x="0" y="0"/>
            <a:ext cx="12192000" cy="285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E187FF19-E9AE-D657-E4EF-6A604B48D4ED}"/>
              </a:ext>
            </a:extLst>
          </p:cNvPr>
          <p:cNvSpPr txBox="1"/>
          <p:nvPr/>
        </p:nvSpPr>
        <p:spPr>
          <a:xfrm>
            <a:off x="153425" y="283348"/>
            <a:ext cx="11693581" cy="523220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s-ES" sz="2800" b="1" dirty="0">
                <a:latin typeface="Calibri" panose="020F0502020204030204" pitchFamily="34" charset="0"/>
                <a:cs typeface="Calibri" panose="020F0502020204030204" pitchFamily="34" charset="0"/>
              </a:rPr>
              <a:t>Tool </a:t>
            </a:r>
            <a:r>
              <a:rPr lang="es-E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overview</a:t>
            </a:r>
            <a:r>
              <a:rPr lang="es-ES" sz="2800" b="1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s-ES" sz="28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Excel </a:t>
            </a:r>
            <a:r>
              <a:rPr lang="es-ES" sz="2800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matrix</a:t>
            </a:r>
            <a:endParaRPr lang="en-US" sz="2800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149524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6700A7-1150-89F0-7B7A-E73C1245D6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B4A19AD-474E-468C-73BC-3362EA722317}"/>
              </a:ext>
            </a:extLst>
          </p:cNvPr>
          <p:cNvSpPr/>
          <p:nvPr/>
        </p:nvSpPr>
        <p:spPr>
          <a:xfrm>
            <a:off x="0" y="0"/>
            <a:ext cx="12192000" cy="285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6B2F3465-096F-D3BE-5065-182BBDF8DC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9057" y="6539568"/>
            <a:ext cx="1377703" cy="196597"/>
          </a:xfrm>
          <a:prstGeom prst="rect">
            <a:avLst/>
          </a:prstGeom>
        </p:spPr>
      </p:pic>
      <p:sp>
        <p:nvSpPr>
          <p:cNvPr id="9" name="TextBox 7">
            <a:extLst>
              <a:ext uri="{FF2B5EF4-FFF2-40B4-BE49-F238E27FC236}">
                <a16:creationId xmlns:a16="http://schemas.microsoft.com/office/drawing/2014/main" id="{DAEAC933-232C-3DD2-4913-FAF472E2BF18}"/>
              </a:ext>
            </a:extLst>
          </p:cNvPr>
          <p:cNvSpPr txBox="1"/>
          <p:nvPr/>
        </p:nvSpPr>
        <p:spPr>
          <a:xfrm>
            <a:off x="153425" y="393759"/>
            <a:ext cx="11693581" cy="646331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s-ES" sz="3600" b="1" dirty="0">
                <a:latin typeface="Calibri" panose="020F0502020204030204" pitchFamily="34" charset="0"/>
                <a:cs typeface="Calibri" panose="020F0502020204030204" pitchFamily="34" charset="0"/>
              </a:rPr>
              <a:t>WHY: </a:t>
            </a:r>
            <a:r>
              <a:rPr lang="es-ES" sz="3600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Reflection</a:t>
            </a:r>
            <a:r>
              <a:rPr lang="es-ES" sz="36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3600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point</a:t>
            </a:r>
            <a:endParaRPr lang="en-US" sz="3600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23ED565-13FB-830A-0B03-39062F1257D2}"/>
              </a:ext>
            </a:extLst>
          </p:cNvPr>
          <p:cNvSpPr txBox="1"/>
          <p:nvPr/>
        </p:nvSpPr>
        <p:spPr>
          <a:xfrm>
            <a:off x="295565" y="1823040"/>
            <a:ext cx="11132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i="1" dirty="0"/>
              <a:t>The </a:t>
            </a:r>
            <a:r>
              <a:rPr lang="es-ES" b="1" i="1" dirty="0" err="1"/>
              <a:t>protection</a:t>
            </a:r>
            <a:r>
              <a:rPr lang="es-ES" b="1" i="1" dirty="0"/>
              <a:t> </a:t>
            </a:r>
            <a:r>
              <a:rPr lang="es-ES" b="1" i="1" dirty="0" err="1"/>
              <a:t>risk</a:t>
            </a:r>
            <a:r>
              <a:rPr lang="es-ES" b="1" i="1" dirty="0"/>
              <a:t> </a:t>
            </a:r>
            <a:r>
              <a:rPr lang="es-ES" b="1" i="1" dirty="0" err="1"/>
              <a:t>assessment</a:t>
            </a:r>
            <a:r>
              <a:rPr lang="es-ES" b="1" i="1" dirty="0"/>
              <a:t> </a:t>
            </a:r>
            <a:r>
              <a:rPr lang="es-ES" b="1" i="1" dirty="0" err="1"/>
              <a:t>is</a:t>
            </a:r>
            <a:r>
              <a:rPr lang="es-ES" b="1" i="1" dirty="0"/>
              <a:t> a regular </a:t>
            </a:r>
            <a:r>
              <a:rPr lang="es-ES" b="1" i="1" dirty="0" err="1"/>
              <a:t>exercise</a:t>
            </a:r>
            <a:r>
              <a:rPr lang="es-ES" b="1" i="1" dirty="0"/>
              <a:t> </a:t>
            </a:r>
            <a:r>
              <a:rPr lang="es-ES" b="1" i="1" dirty="0" err="1"/>
              <a:t>coordinated</a:t>
            </a:r>
            <a:r>
              <a:rPr lang="es-ES" b="1" i="1" dirty="0"/>
              <a:t> </a:t>
            </a:r>
            <a:r>
              <a:rPr lang="es-ES" b="1" i="1" dirty="0" err="1"/>
              <a:t>by</a:t>
            </a:r>
            <a:r>
              <a:rPr lang="es-ES" b="1" i="1" dirty="0"/>
              <a:t> Protection </a:t>
            </a:r>
            <a:r>
              <a:rPr lang="es-ES" b="1" i="1" dirty="0" err="1"/>
              <a:t>clusters</a:t>
            </a:r>
            <a:r>
              <a:rPr lang="es-ES" b="1" i="1" dirty="0"/>
              <a:t> </a:t>
            </a:r>
            <a:r>
              <a:rPr lang="es-ES" b="1" i="1" dirty="0" err="1"/>
              <a:t>to</a:t>
            </a:r>
            <a:r>
              <a:rPr lang="es-ES" b="1" i="1" dirty="0"/>
              <a:t> define </a:t>
            </a:r>
            <a:r>
              <a:rPr lang="es-ES" b="1" i="1" dirty="0" err="1"/>
              <a:t>the</a:t>
            </a:r>
            <a:r>
              <a:rPr lang="es-ES" b="1" i="1" dirty="0"/>
              <a:t> </a:t>
            </a:r>
            <a:r>
              <a:rPr lang="es-ES" b="1" i="1" dirty="0" err="1"/>
              <a:t>severity</a:t>
            </a:r>
            <a:r>
              <a:rPr lang="es-ES" b="1" i="1" dirty="0"/>
              <a:t> </a:t>
            </a:r>
            <a:r>
              <a:rPr lang="es-ES" b="1" i="1" dirty="0" err="1"/>
              <a:t>of</a:t>
            </a:r>
            <a:r>
              <a:rPr lang="es-ES" b="1" i="1" dirty="0"/>
              <a:t> 15 Protection </a:t>
            </a:r>
            <a:r>
              <a:rPr lang="es-ES" b="1" i="1" dirty="0" err="1"/>
              <a:t>risks</a:t>
            </a:r>
            <a:r>
              <a:rPr lang="es-ES" b="1" i="1" dirty="0"/>
              <a:t> </a:t>
            </a:r>
            <a:r>
              <a:rPr lang="es-ES" b="1" i="1" dirty="0" err="1"/>
              <a:t>on</a:t>
            </a:r>
            <a:r>
              <a:rPr lang="es-ES" b="1" i="1" dirty="0"/>
              <a:t> a </a:t>
            </a:r>
            <a:r>
              <a:rPr lang="es-ES" b="1" i="1" dirty="0" err="1"/>
              <a:t>scale</a:t>
            </a:r>
            <a:r>
              <a:rPr lang="es-ES" b="1" i="1" dirty="0"/>
              <a:t> </a:t>
            </a:r>
            <a:r>
              <a:rPr lang="es-ES" b="1" i="1" dirty="0" err="1"/>
              <a:t>from</a:t>
            </a:r>
            <a:r>
              <a:rPr lang="es-ES" b="1" i="1" dirty="0"/>
              <a:t> 1 </a:t>
            </a:r>
            <a:r>
              <a:rPr lang="es-ES" b="1" i="1" dirty="0" err="1"/>
              <a:t>to</a:t>
            </a:r>
            <a:r>
              <a:rPr lang="es-ES" b="1" i="1" dirty="0"/>
              <a:t> 5 </a:t>
            </a:r>
            <a:endParaRPr lang="en-US" b="1" i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B466508-6F09-67A4-E5F7-5C0BD2C21EAA}"/>
              </a:ext>
            </a:extLst>
          </p:cNvPr>
          <p:cNvSpPr txBox="1"/>
          <p:nvPr/>
        </p:nvSpPr>
        <p:spPr>
          <a:xfrm>
            <a:off x="295564" y="3429000"/>
            <a:ext cx="1147966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dirty="0" err="1">
                <a:solidFill>
                  <a:srgbClr val="002060"/>
                </a:solidFill>
              </a:rPr>
              <a:t>Why</a:t>
            </a:r>
            <a:r>
              <a:rPr lang="es-ES" sz="4000" dirty="0">
                <a:solidFill>
                  <a:srgbClr val="002060"/>
                </a:solidFill>
              </a:rPr>
              <a:t> </a:t>
            </a:r>
            <a:r>
              <a:rPr lang="es-ES" sz="4000" dirty="0" err="1">
                <a:solidFill>
                  <a:srgbClr val="002060"/>
                </a:solidFill>
              </a:rPr>
              <a:t>is</a:t>
            </a:r>
            <a:r>
              <a:rPr lang="es-ES" sz="4000" dirty="0">
                <a:solidFill>
                  <a:srgbClr val="002060"/>
                </a:solidFill>
              </a:rPr>
              <a:t> </a:t>
            </a:r>
            <a:r>
              <a:rPr lang="es-ES" sz="4000" dirty="0" err="1">
                <a:solidFill>
                  <a:srgbClr val="002060"/>
                </a:solidFill>
              </a:rPr>
              <a:t>the</a:t>
            </a:r>
            <a:r>
              <a:rPr lang="es-ES" sz="4000" dirty="0">
                <a:solidFill>
                  <a:srgbClr val="002060"/>
                </a:solidFill>
              </a:rPr>
              <a:t> </a:t>
            </a:r>
            <a:r>
              <a:rPr lang="es-ES" sz="4000" dirty="0" err="1">
                <a:solidFill>
                  <a:srgbClr val="002060"/>
                </a:solidFill>
              </a:rPr>
              <a:t>protection</a:t>
            </a:r>
            <a:r>
              <a:rPr lang="es-ES" sz="4000" dirty="0">
                <a:solidFill>
                  <a:srgbClr val="002060"/>
                </a:solidFill>
              </a:rPr>
              <a:t> </a:t>
            </a:r>
            <a:r>
              <a:rPr lang="es-ES" sz="4000" dirty="0" err="1">
                <a:solidFill>
                  <a:srgbClr val="002060"/>
                </a:solidFill>
              </a:rPr>
              <a:t>risk</a:t>
            </a:r>
            <a:r>
              <a:rPr lang="es-ES" sz="4000" dirty="0">
                <a:solidFill>
                  <a:srgbClr val="002060"/>
                </a:solidFill>
              </a:rPr>
              <a:t> </a:t>
            </a:r>
            <a:r>
              <a:rPr lang="es-ES" sz="4000" dirty="0" err="1">
                <a:solidFill>
                  <a:srgbClr val="002060"/>
                </a:solidFill>
              </a:rPr>
              <a:t>assessment</a:t>
            </a:r>
            <a:r>
              <a:rPr lang="es-ES" sz="4000" dirty="0">
                <a:solidFill>
                  <a:srgbClr val="002060"/>
                </a:solidFill>
              </a:rPr>
              <a:t> </a:t>
            </a:r>
            <a:r>
              <a:rPr lang="es-ES" sz="4000" dirty="0" err="1">
                <a:solidFill>
                  <a:srgbClr val="002060"/>
                </a:solidFill>
              </a:rPr>
              <a:t>important</a:t>
            </a:r>
            <a:r>
              <a:rPr lang="es-ES" sz="4000" dirty="0">
                <a:solidFill>
                  <a:srgbClr val="002060"/>
                </a:solidFill>
              </a:rPr>
              <a:t>, </a:t>
            </a:r>
            <a:r>
              <a:rPr lang="es-ES" sz="4000" dirty="0" err="1">
                <a:solidFill>
                  <a:srgbClr val="002060"/>
                </a:solidFill>
              </a:rPr>
              <a:t>according</a:t>
            </a:r>
            <a:r>
              <a:rPr lang="es-ES" sz="4000" dirty="0">
                <a:solidFill>
                  <a:srgbClr val="002060"/>
                </a:solidFill>
              </a:rPr>
              <a:t> </a:t>
            </a:r>
            <a:r>
              <a:rPr lang="es-ES" sz="4000" dirty="0" err="1">
                <a:solidFill>
                  <a:srgbClr val="002060"/>
                </a:solidFill>
              </a:rPr>
              <a:t>to</a:t>
            </a:r>
            <a:r>
              <a:rPr lang="es-ES" sz="4000" dirty="0">
                <a:solidFill>
                  <a:srgbClr val="002060"/>
                </a:solidFill>
              </a:rPr>
              <a:t> </a:t>
            </a:r>
            <a:r>
              <a:rPr lang="es-ES" sz="4000" dirty="0" err="1">
                <a:solidFill>
                  <a:srgbClr val="002060"/>
                </a:solidFill>
              </a:rPr>
              <a:t>your</a:t>
            </a:r>
            <a:r>
              <a:rPr lang="es-ES" sz="4000" dirty="0">
                <a:solidFill>
                  <a:srgbClr val="002060"/>
                </a:solidFill>
              </a:rPr>
              <a:t> </a:t>
            </a:r>
            <a:r>
              <a:rPr lang="es-ES" sz="4000" dirty="0" err="1">
                <a:solidFill>
                  <a:srgbClr val="002060"/>
                </a:solidFill>
              </a:rPr>
              <a:t>opinion</a:t>
            </a:r>
            <a:r>
              <a:rPr lang="es-ES" sz="4000" dirty="0">
                <a:solidFill>
                  <a:srgbClr val="002060"/>
                </a:solidFill>
              </a:rPr>
              <a:t> and </a:t>
            </a:r>
            <a:r>
              <a:rPr lang="es-ES" sz="4000" dirty="0" err="1">
                <a:solidFill>
                  <a:srgbClr val="002060"/>
                </a:solidFill>
              </a:rPr>
              <a:t>past</a:t>
            </a:r>
            <a:r>
              <a:rPr lang="es-ES" sz="4000" dirty="0">
                <a:solidFill>
                  <a:srgbClr val="002060"/>
                </a:solidFill>
              </a:rPr>
              <a:t> </a:t>
            </a:r>
            <a:r>
              <a:rPr lang="es-ES" sz="4000" dirty="0" err="1">
                <a:solidFill>
                  <a:srgbClr val="002060"/>
                </a:solidFill>
              </a:rPr>
              <a:t>experience</a:t>
            </a:r>
            <a:r>
              <a:rPr lang="es-ES" sz="4000" dirty="0">
                <a:solidFill>
                  <a:srgbClr val="002060"/>
                </a:solidFill>
              </a:rPr>
              <a:t>?</a:t>
            </a:r>
            <a:endParaRPr lang="en-US" sz="4000" dirty="0">
              <a:solidFill>
                <a:srgbClr val="002060"/>
              </a:solidFill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C2FFDA8-2D32-D0A1-E7C1-FC65CD5DE69A}"/>
              </a:ext>
            </a:extLst>
          </p:cNvPr>
          <p:cNvCxnSpPr/>
          <p:nvPr/>
        </p:nvCxnSpPr>
        <p:spPr>
          <a:xfrm>
            <a:off x="720436" y="3127218"/>
            <a:ext cx="1070747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3F7115C-ABEF-EC33-6CEF-44DBF0834884}"/>
              </a:ext>
            </a:extLst>
          </p:cNvPr>
          <p:cNvCxnSpPr/>
          <p:nvPr/>
        </p:nvCxnSpPr>
        <p:spPr>
          <a:xfrm>
            <a:off x="720436" y="5223873"/>
            <a:ext cx="1070747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3479CCA3-3C69-B81E-6B28-85EF308E564C}"/>
              </a:ext>
            </a:extLst>
          </p:cNvPr>
          <p:cNvSpPr txBox="1"/>
          <p:nvPr/>
        </p:nvSpPr>
        <p:spPr>
          <a:xfrm>
            <a:off x="720436" y="5343347"/>
            <a:ext cx="107074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>
                <a:solidFill>
                  <a:schemeClr val="accent1"/>
                </a:solidFill>
              </a:rPr>
              <a:t>Tell </a:t>
            </a:r>
            <a:r>
              <a:rPr lang="es-ES" sz="1600" b="1" dirty="0" err="1">
                <a:solidFill>
                  <a:schemeClr val="accent1"/>
                </a:solidFill>
              </a:rPr>
              <a:t>us</a:t>
            </a:r>
            <a:r>
              <a:rPr lang="es-ES" sz="1600" b="1" dirty="0">
                <a:solidFill>
                  <a:schemeClr val="accent1"/>
                </a:solidFill>
              </a:rPr>
              <a:t> in chat </a:t>
            </a:r>
            <a:r>
              <a:rPr lang="es-ES" sz="1600" b="1" dirty="0" err="1">
                <a:solidFill>
                  <a:schemeClr val="accent1"/>
                </a:solidFill>
              </a:rPr>
              <a:t>or</a:t>
            </a:r>
            <a:r>
              <a:rPr lang="es-ES" sz="1600" b="1" dirty="0">
                <a:solidFill>
                  <a:schemeClr val="accent1"/>
                </a:solidFill>
              </a:rPr>
              <a:t> </a:t>
            </a:r>
            <a:r>
              <a:rPr lang="es-ES" sz="1600" b="1" dirty="0" err="1">
                <a:solidFill>
                  <a:schemeClr val="accent1"/>
                </a:solidFill>
              </a:rPr>
              <a:t>freely</a:t>
            </a:r>
            <a:r>
              <a:rPr lang="es-ES" sz="1600" b="1" dirty="0">
                <a:solidFill>
                  <a:schemeClr val="accent1"/>
                </a:solidFill>
              </a:rPr>
              <a:t> open </a:t>
            </a:r>
            <a:r>
              <a:rPr lang="es-ES" sz="1600" b="1" dirty="0" err="1">
                <a:solidFill>
                  <a:schemeClr val="accent1"/>
                </a:solidFill>
              </a:rPr>
              <a:t>your</a:t>
            </a:r>
            <a:r>
              <a:rPr lang="es-ES" sz="1600" b="1" dirty="0">
                <a:solidFill>
                  <a:schemeClr val="accent1"/>
                </a:solidFill>
              </a:rPr>
              <a:t> </a:t>
            </a:r>
            <a:r>
              <a:rPr lang="es-ES" sz="1600" b="1" dirty="0" err="1">
                <a:solidFill>
                  <a:schemeClr val="accent1"/>
                </a:solidFill>
              </a:rPr>
              <a:t>mic</a:t>
            </a:r>
            <a:endParaRPr lang="en-US" sz="1600" b="1" dirty="0">
              <a:solidFill>
                <a:schemeClr val="accent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75904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383"/>
    </mc:Choice>
    <mc:Fallback xmlns="">
      <p:transition spd="slow" advTm="62383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146E15-490B-FA22-73A6-6B6C0A407E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E74C46BC-6AC2-F005-DEFC-C5AA7A8CAB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9057" y="6539568"/>
            <a:ext cx="1377703" cy="196597"/>
          </a:xfrm>
          <a:prstGeom prst="rect">
            <a:avLst/>
          </a:prstGeom>
        </p:spPr>
      </p:pic>
      <p:pic>
        <p:nvPicPr>
          <p:cNvPr id="13" name="Picture 12" descr="A group of colorful people&#10;&#10;Description automatically generated">
            <a:extLst>
              <a:ext uri="{FF2B5EF4-FFF2-40B4-BE49-F238E27FC236}">
                <a16:creationId xmlns:a16="http://schemas.microsoft.com/office/drawing/2014/main" id="{C11B65CE-776C-C606-E112-1E0C976FEC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25" y="6278534"/>
            <a:ext cx="797331" cy="49551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77765BD-9225-CF86-8C8A-198FAF22D18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5027" y="1273064"/>
            <a:ext cx="10562881" cy="43118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DE3D06C-E402-69B1-36C1-496FC7703AA7}"/>
              </a:ext>
            </a:extLst>
          </p:cNvPr>
          <p:cNvSpPr/>
          <p:nvPr/>
        </p:nvSpPr>
        <p:spPr>
          <a:xfrm>
            <a:off x="0" y="0"/>
            <a:ext cx="12192000" cy="285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46FA6E09-6A8C-659F-68B3-037CDAB4FFA6}"/>
              </a:ext>
            </a:extLst>
          </p:cNvPr>
          <p:cNvSpPr txBox="1"/>
          <p:nvPr/>
        </p:nvSpPr>
        <p:spPr>
          <a:xfrm>
            <a:off x="153425" y="283348"/>
            <a:ext cx="11693581" cy="523220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s-ES" sz="2800" b="1" dirty="0">
                <a:latin typeface="Calibri" panose="020F0502020204030204" pitchFamily="34" charset="0"/>
                <a:cs typeface="Calibri" panose="020F0502020204030204" pitchFamily="34" charset="0"/>
              </a:rPr>
              <a:t>Tool </a:t>
            </a:r>
            <a:r>
              <a:rPr lang="es-E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overview</a:t>
            </a:r>
            <a:r>
              <a:rPr lang="es-ES" sz="2800" b="1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s-ES" sz="28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Tools </a:t>
            </a:r>
            <a:r>
              <a:rPr lang="es-ES" sz="2800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features</a:t>
            </a:r>
            <a:endParaRPr lang="en-US" sz="2800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7791288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FA541D8-C9B1-D9F6-C883-0EB4D3EB5685}"/>
              </a:ext>
            </a:extLst>
          </p:cNvPr>
          <p:cNvSpPr/>
          <p:nvPr/>
        </p:nvSpPr>
        <p:spPr>
          <a:xfrm>
            <a:off x="0" y="0"/>
            <a:ext cx="12192000" cy="285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2F8DE2FD-D089-1D49-BC21-E982FDC7CF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9057" y="6539568"/>
            <a:ext cx="1377703" cy="196597"/>
          </a:xfrm>
          <a:prstGeom prst="rect">
            <a:avLst/>
          </a:prstGeom>
        </p:spPr>
      </p:pic>
      <p:sp>
        <p:nvSpPr>
          <p:cNvPr id="7" name="TextBox 7">
            <a:extLst>
              <a:ext uri="{FF2B5EF4-FFF2-40B4-BE49-F238E27FC236}">
                <a16:creationId xmlns:a16="http://schemas.microsoft.com/office/drawing/2014/main" id="{E9EEFDAD-C783-922C-D6EB-5644A7E06BBC}"/>
              </a:ext>
            </a:extLst>
          </p:cNvPr>
          <p:cNvSpPr txBox="1"/>
          <p:nvPr/>
        </p:nvSpPr>
        <p:spPr>
          <a:xfrm>
            <a:off x="153425" y="393759"/>
            <a:ext cx="11693581" cy="646331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s-ES" sz="3600" b="1" dirty="0">
                <a:latin typeface="Calibri" panose="020F0502020204030204" pitchFamily="34" charset="0"/>
                <a:cs typeface="Calibri" panose="020F0502020204030204" pitchFamily="34" charset="0"/>
              </a:rPr>
              <a:t>CONTACT GPC FOR SPECIFIC SUPPORT</a:t>
            </a:r>
            <a:endParaRPr lang="en-US" sz="3600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7" descr="A group of colorful people&#10;&#10;Description automatically generated">
            <a:extLst>
              <a:ext uri="{FF2B5EF4-FFF2-40B4-BE49-F238E27FC236}">
                <a16:creationId xmlns:a16="http://schemas.microsoft.com/office/drawing/2014/main" id="{43BDB6CC-92C9-034C-FC4B-68C7721E56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25" y="6278534"/>
            <a:ext cx="797331" cy="49551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69A5BF7-062B-FC74-ACB3-217517ECE4C6}"/>
              </a:ext>
            </a:extLst>
          </p:cNvPr>
          <p:cNvSpPr txBox="1"/>
          <p:nvPr/>
        </p:nvSpPr>
        <p:spPr>
          <a:xfrm>
            <a:off x="591660" y="2323607"/>
            <a:ext cx="10817109" cy="33855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spcBef>
                <a:spcPts val="600"/>
              </a:spcBef>
              <a:spcAft>
                <a:spcPts val="3600"/>
              </a:spcAft>
              <a:buFont typeface="Arial" panose="020B0604020202020204" pitchFamily="34" charset="0"/>
              <a:buChar char="•"/>
            </a:pPr>
            <a:r>
              <a:rPr lang="es-ES" sz="24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How</a:t>
            </a:r>
            <a:r>
              <a:rPr lang="es-ES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do </a:t>
            </a:r>
            <a:r>
              <a:rPr lang="es-ES" sz="24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you</a:t>
            </a:r>
            <a:r>
              <a:rPr lang="es-ES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24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see</a:t>
            </a:r>
            <a:r>
              <a:rPr lang="es-ES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24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possible</a:t>
            </a:r>
            <a:r>
              <a:rPr lang="es-ES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24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doing</a:t>
            </a:r>
            <a:r>
              <a:rPr lang="es-ES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24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es-ES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24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risk</a:t>
            </a:r>
            <a:r>
              <a:rPr lang="es-ES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24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assessment</a:t>
            </a:r>
            <a:r>
              <a:rPr lang="es-ES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s-ES" sz="24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analysis</a:t>
            </a:r>
            <a:r>
              <a:rPr lang="es-ES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? </a:t>
            </a:r>
            <a:r>
              <a:rPr lang="es-E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(i.e. </a:t>
            </a:r>
            <a:r>
              <a:rPr lang="es-ES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partners</a:t>
            </a:r>
            <a:r>
              <a:rPr lang="es-E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footprint</a:t>
            </a:r>
            <a:r>
              <a:rPr lang="es-E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s-ES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workload</a:t>
            </a:r>
            <a:r>
              <a:rPr lang="es-E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etc..)</a:t>
            </a:r>
            <a:endParaRPr lang="es-ES" sz="24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spcBef>
                <a:spcPts val="600"/>
              </a:spcBef>
              <a:spcAft>
                <a:spcPts val="3600"/>
              </a:spcAft>
              <a:buFont typeface="Arial" panose="020B0604020202020204" pitchFamily="34" charset="0"/>
              <a:buChar char="•"/>
            </a:pPr>
            <a:r>
              <a:rPr lang="es-ES" sz="24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Would</a:t>
            </a:r>
            <a:r>
              <a:rPr lang="es-ES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24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es-ES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be </a:t>
            </a:r>
            <a:r>
              <a:rPr lang="es-ES" sz="24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further</a:t>
            </a:r>
            <a:r>
              <a:rPr lang="es-ES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24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useful</a:t>
            </a:r>
            <a:r>
              <a:rPr lang="es-ES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for </a:t>
            </a:r>
            <a:r>
              <a:rPr lang="es-ES" sz="24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es-ES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24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current</a:t>
            </a:r>
            <a:r>
              <a:rPr lang="es-ES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24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situation</a:t>
            </a:r>
            <a:r>
              <a:rPr lang="es-ES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es-ES" sz="24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your</a:t>
            </a:r>
            <a:r>
              <a:rPr lang="es-ES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country? </a:t>
            </a:r>
            <a:r>
              <a:rPr lang="es-E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(i.e. </a:t>
            </a:r>
            <a:r>
              <a:rPr lang="es-ES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reprioritization</a:t>
            </a:r>
            <a:r>
              <a:rPr lang="es-E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s-ES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reset</a:t>
            </a:r>
            <a:r>
              <a:rPr lang="es-E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etc..)</a:t>
            </a:r>
            <a:endParaRPr lang="es-ES" sz="24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spcBef>
                <a:spcPts val="600"/>
              </a:spcBef>
              <a:spcAft>
                <a:spcPts val="3600"/>
              </a:spcAft>
              <a:buFont typeface="Arial" panose="020B0604020202020204" pitchFamily="34" charset="0"/>
              <a:buChar char="•"/>
            </a:pPr>
            <a:r>
              <a:rPr lang="es-ES" sz="24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What</a:t>
            </a:r>
            <a:r>
              <a:rPr lang="es-ES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24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es-ES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24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es-ES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24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best</a:t>
            </a:r>
            <a:r>
              <a:rPr lang="es-ES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24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support</a:t>
            </a:r>
            <a:r>
              <a:rPr lang="es-ES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24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</a:t>
            </a:r>
            <a:r>
              <a:rPr lang="es-ES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can </a:t>
            </a:r>
            <a:r>
              <a:rPr lang="es-ES" sz="24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provide</a:t>
            </a:r>
            <a:r>
              <a:rPr lang="es-ES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? </a:t>
            </a:r>
            <a:r>
              <a:rPr lang="es-E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(i.e. bilateral </a:t>
            </a:r>
            <a:r>
              <a:rPr lang="es-ES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follow</a:t>
            </a:r>
            <a:r>
              <a:rPr lang="es-E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up, </a:t>
            </a:r>
            <a:r>
              <a:rPr lang="es-ES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technical</a:t>
            </a:r>
            <a:r>
              <a:rPr lang="es-E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Support, </a:t>
            </a:r>
            <a:r>
              <a:rPr lang="es-ES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specific</a:t>
            </a:r>
            <a:r>
              <a:rPr lang="es-E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guidance</a:t>
            </a:r>
            <a:r>
              <a:rPr lang="es-E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etc..)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89ECC37-3FC8-54FD-74A0-AFC4AADA62B7}"/>
              </a:ext>
            </a:extLst>
          </p:cNvPr>
          <p:cNvSpPr txBox="1"/>
          <p:nvPr/>
        </p:nvSpPr>
        <p:spPr>
          <a:xfrm>
            <a:off x="591660" y="1358683"/>
            <a:ext cx="116181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err="1">
                <a:solidFill>
                  <a:srgbClr val="0070C0"/>
                </a:solidFill>
              </a:rPr>
              <a:t>Please</a:t>
            </a:r>
            <a:r>
              <a:rPr lang="es-ES" b="1" dirty="0">
                <a:solidFill>
                  <a:srgbClr val="0070C0"/>
                </a:solidFill>
              </a:rPr>
              <a:t> </a:t>
            </a:r>
            <a:r>
              <a:rPr lang="es-ES" b="1" dirty="0" err="1">
                <a:solidFill>
                  <a:srgbClr val="0070C0"/>
                </a:solidFill>
              </a:rPr>
              <a:t>contact</a:t>
            </a:r>
            <a:r>
              <a:rPr lang="es-ES" b="1" dirty="0">
                <a:solidFill>
                  <a:srgbClr val="0070C0"/>
                </a:solidFill>
              </a:rPr>
              <a:t> Kashif &amp; Francesco </a:t>
            </a:r>
            <a:r>
              <a:rPr lang="es-ES" b="1" u="sng" dirty="0" err="1">
                <a:solidFill>
                  <a:srgbClr val="0070C0"/>
                </a:solidFill>
              </a:rPr>
              <a:t>before</a:t>
            </a:r>
            <a:r>
              <a:rPr lang="es-ES" b="1" u="sng" dirty="0">
                <a:solidFill>
                  <a:srgbClr val="0070C0"/>
                </a:solidFill>
              </a:rPr>
              <a:t> </a:t>
            </a:r>
            <a:r>
              <a:rPr lang="es-ES" b="1" u="sng" dirty="0" err="1">
                <a:solidFill>
                  <a:srgbClr val="0070C0"/>
                </a:solidFill>
              </a:rPr>
              <a:t>you</a:t>
            </a:r>
            <a:r>
              <a:rPr lang="es-ES" b="1" u="sng" dirty="0">
                <a:solidFill>
                  <a:srgbClr val="0070C0"/>
                </a:solidFill>
              </a:rPr>
              <a:t> </a:t>
            </a:r>
            <a:r>
              <a:rPr lang="es-ES" b="1" u="sng" dirty="0" err="1">
                <a:solidFill>
                  <a:srgbClr val="0070C0"/>
                </a:solidFill>
              </a:rPr>
              <a:t>start</a:t>
            </a:r>
            <a:r>
              <a:rPr lang="es-ES" b="1" u="sng" dirty="0">
                <a:solidFill>
                  <a:srgbClr val="0070C0"/>
                </a:solidFill>
              </a:rPr>
              <a:t> </a:t>
            </a:r>
            <a:r>
              <a:rPr lang="es-ES" b="1" u="sng" dirty="0" err="1">
                <a:solidFill>
                  <a:srgbClr val="0070C0"/>
                </a:solidFill>
              </a:rPr>
              <a:t>planning</a:t>
            </a:r>
            <a:r>
              <a:rPr lang="es-ES" b="1" dirty="0">
                <a:solidFill>
                  <a:srgbClr val="0070C0"/>
                </a:solidFill>
              </a:rPr>
              <a:t> </a:t>
            </a:r>
            <a:r>
              <a:rPr lang="es-ES" b="1" dirty="0" err="1">
                <a:solidFill>
                  <a:srgbClr val="0070C0"/>
                </a:solidFill>
              </a:rPr>
              <a:t>to</a:t>
            </a:r>
            <a:r>
              <a:rPr lang="es-ES" b="1" dirty="0">
                <a:solidFill>
                  <a:srgbClr val="0070C0"/>
                </a:solidFill>
              </a:rPr>
              <a:t> </a:t>
            </a:r>
            <a:r>
              <a:rPr lang="es-ES" b="1" dirty="0" err="1">
                <a:solidFill>
                  <a:srgbClr val="0070C0"/>
                </a:solidFill>
              </a:rPr>
              <a:t>support</a:t>
            </a:r>
            <a:r>
              <a:rPr lang="es-ES" b="1" dirty="0">
                <a:solidFill>
                  <a:srgbClr val="0070C0"/>
                </a:solidFill>
              </a:rPr>
              <a:t> </a:t>
            </a:r>
            <a:r>
              <a:rPr lang="es-ES" b="1" dirty="0" err="1">
                <a:solidFill>
                  <a:srgbClr val="0070C0"/>
                </a:solidFill>
              </a:rPr>
              <a:t>you</a:t>
            </a:r>
            <a:r>
              <a:rPr lang="es-ES" b="1" dirty="0">
                <a:solidFill>
                  <a:srgbClr val="0070C0"/>
                </a:solidFill>
              </a:rPr>
              <a:t> </a:t>
            </a:r>
            <a:r>
              <a:rPr lang="es-ES" b="1" dirty="0" err="1">
                <a:solidFill>
                  <a:srgbClr val="0070C0"/>
                </a:solidFill>
              </a:rPr>
              <a:t>coherently</a:t>
            </a:r>
            <a:r>
              <a:rPr lang="es-ES" b="1" dirty="0">
                <a:solidFill>
                  <a:srgbClr val="0070C0"/>
                </a:solidFill>
              </a:rPr>
              <a:t> </a:t>
            </a:r>
            <a:r>
              <a:rPr lang="es-ES" b="1" dirty="0" err="1">
                <a:solidFill>
                  <a:srgbClr val="0070C0"/>
                </a:solidFill>
              </a:rPr>
              <a:t>given</a:t>
            </a:r>
            <a:r>
              <a:rPr lang="es-ES" b="1" dirty="0">
                <a:solidFill>
                  <a:srgbClr val="0070C0"/>
                </a:solidFill>
              </a:rPr>
              <a:t> </a:t>
            </a:r>
            <a:r>
              <a:rPr lang="es-ES" b="1" dirty="0" err="1">
                <a:solidFill>
                  <a:srgbClr val="0070C0"/>
                </a:solidFill>
              </a:rPr>
              <a:t>the</a:t>
            </a:r>
            <a:r>
              <a:rPr lang="es-ES" b="1" dirty="0">
                <a:solidFill>
                  <a:srgbClr val="0070C0"/>
                </a:solidFill>
              </a:rPr>
              <a:t> </a:t>
            </a:r>
            <a:r>
              <a:rPr lang="es-ES" b="1" dirty="0" err="1">
                <a:solidFill>
                  <a:srgbClr val="0070C0"/>
                </a:solidFill>
              </a:rPr>
              <a:t>current</a:t>
            </a:r>
            <a:r>
              <a:rPr lang="es-ES" b="1" dirty="0">
                <a:solidFill>
                  <a:srgbClr val="0070C0"/>
                </a:solidFill>
              </a:rPr>
              <a:t> </a:t>
            </a:r>
            <a:r>
              <a:rPr lang="es-ES" b="1" dirty="0" err="1">
                <a:solidFill>
                  <a:srgbClr val="0070C0"/>
                </a:solidFill>
              </a:rPr>
              <a:t>reset</a:t>
            </a:r>
            <a:r>
              <a:rPr lang="es-ES" b="1" dirty="0">
                <a:solidFill>
                  <a:srgbClr val="0070C0"/>
                </a:solidFill>
              </a:rPr>
              <a:t> </a:t>
            </a:r>
          </a:p>
          <a:p>
            <a:r>
              <a:rPr lang="es-ES" b="1" dirty="0" err="1">
                <a:solidFill>
                  <a:srgbClr val="0070C0"/>
                </a:solidFill>
              </a:rPr>
              <a:t>decisions</a:t>
            </a:r>
            <a:r>
              <a:rPr lang="es-ES" b="1" dirty="0">
                <a:solidFill>
                  <a:srgbClr val="0070C0"/>
                </a:solidFill>
              </a:rPr>
              <a:t> at country and global </a:t>
            </a:r>
            <a:r>
              <a:rPr lang="es-ES" b="1" dirty="0" err="1">
                <a:solidFill>
                  <a:srgbClr val="0070C0"/>
                </a:solidFill>
              </a:rPr>
              <a:t>level</a:t>
            </a:r>
            <a:r>
              <a:rPr lang="es-ES" b="1" dirty="0">
                <a:solidFill>
                  <a:srgbClr val="0070C0"/>
                </a:solidFill>
              </a:rPr>
              <a:t> </a:t>
            </a:r>
            <a:r>
              <a:rPr lang="es-ES" dirty="0">
                <a:solidFill>
                  <a:srgbClr val="0070C0"/>
                </a:solidFill>
              </a:rPr>
              <a:t>(</a:t>
            </a:r>
            <a:r>
              <a:rPr lang="es-ES" dirty="0">
                <a:solidFill>
                  <a:srgbClr val="0070C0"/>
                </a:solidFill>
                <a:hlinkClick r:id="rId6"/>
              </a:rPr>
              <a:t>rehmanka@unhcr.org</a:t>
            </a:r>
            <a:r>
              <a:rPr lang="es-ES" dirty="0">
                <a:solidFill>
                  <a:srgbClr val="0070C0"/>
                </a:solidFill>
              </a:rPr>
              <a:t>, </a:t>
            </a:r>
            <a:r>
              <a:rPr lang="es-ES" dirty="0">
                <a:solidFill>
                  <a:srgbClr val="0070C0"/>
                </a:solidFill>
                <a:hlinkClick r:id="rId7"/>
              </a:rPr>
              <a:t>michele@unhcr.org</a:t>
            </a:r>
            <a:r>
              <a:rPr lang="es-ES" dirty="0">
                <a:solidFill>
                  <a:srgbClr val="0070C0"/>
                </a:solidFill>
              </a:rPr>
              <a:t> )</a:t>
            </a:r>
            <a:endParaRPr lang="en-US" b="1" dirty="0">
              <a:solidFill>
                <a:srgbClr val="0070C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922569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468DDB-FFFE-B11F-2F33-C9B66CB042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A3AC27-A1F7-BAFE-F2D8-E79978C0E8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7387" y="2442127"/>
            <a:ext cx="9437226" cy="2349792"/>
          </a:xfrm>
        </p:spPr>
        <p:txBody>
          <a:bodyPr>
            <a:normAutofit/>
          </a:bodyPr>
          <a:lstStyle/>
          <a:p>
            <a:r>
              <a:rPr lang="en-US" sz="3200" dirty="0"/>
              <a:t> 1. Objectives and guidance</a:t>
            </a:r>
            <a:br>
              <a:rPr lang="en-US" sz="3200" dirty="0"/>
            </a:br>
            <a:r>
              <a:rPr lang="en-US" sz="1600" dirty="0"/>
              <a:t>June 2026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39326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235"/>
    </mc:Choice>
    <mc:Fallback xmlns="">
      <p:transition spd="slow" advTm="14235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A061A1-1A48-1547-38AB-81EDA8539E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5DC6D7D-0A2C-6854-8694-05949C744413}"/>
              </a:ext>
            </a:extLst>
          </p:cNvPr>
          <p:cNvSpPr/>
          <p:nvPr/>
        </p:nvSpPr>
        <p:spPr>
          <a:xfrm>
            <a:off x="0" y="7754"/>
            <a:ext cx="12192000" cy="144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083329C9-3460-FCC0-E5C2-602CDB1A97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9057" y="6623547"/>
            <a:ext cx="1377703" cy="196597"/>
          </a:xfrm>
          <a:prstGeom prst="rect">
            <a:avLst/>
          </a:prstGeom>
        </p:spPr>
      </p:pic>
      <p:pic>
        <p:nvPicPr>
          <p:cNvPr id="5" name="Picture 4" descr="A diagram of a diagram&#10;&#10;AI-generated content may be incorrect.">
            <a:extLst>
              <a:ext uri="{FF2B5EF4-FFF2-40B4-BE49-F238E27FC236}">
                <a16:creationId xmlns:a16="http://schemas.microsoft.com/office/drawing/2014/main" id="{808952ED-13FA-F6CF-798F-223D6DCBD96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16" b="3419"/>
          <a:stretch>
            <a:fillRect/>
          </a:stretch>
        </p:blipFill>
        <p:spPr>
          <a:xfrm>
            <a:off x="3239" y="625150"/>
            <a:ext cx="12185522" cy="5998397"/>
          </a:xfrm>
          <a:prstGeom prst="rect">
            <a:avLst/>
          </a:prstGeom>
        </p:spPr>
      </p:pic>
      <p:sp>
        <p:nvSpPr>
          <p:cNvPr id="7" name="TextBox 7">
            <a:extLst>
              <a:ext uri="{FF2B5EF4-FFF2-40B4-BE49-F238E27FC236}">
                <a16:creationId xmlns:a16="http://schemas.microsoft.com/office/drawing/2014/main" id="{6F9C90AE-0A20-2CD0-9A7E-8CA417F5A6FC}"/>
              </a:ext>
            </a:extLst>
          </p:cNvPr>
          <p:cNvSpPr txBox="1"/>
          <p:nvPr/>
        </p:nvSpPr>
        <p:spPr>
          <a:xfrm>
            <a:off x="153425" y="101103"/>
            <a:ext cx="11693581" cy="523220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s-E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Steps</a:t>
            </a:r>
            <a:r>
              <a:rPr lang="es-E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s-E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guidance</a:t>
            </a:r>
            <a:r>
              <a:rPr lang="es-ES" sz="2800" b="1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s-ES" sz="2800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</a:t>
            </a:r>
            <a:r>
              <a:rPr lang="es-ES" sz="28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2800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es-ES" sz="28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2800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useful</a:t>
            </a:r>
            <a:r>
              <a:rPr lang="es-ES" sz="28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for?</a:t>
            </a:r>
            <a:endParaRPr lang="en-US" sz="2800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Picture 9" descr="A group of colorful people&#10;&#10;Description automatically generated">
            <a:extLst>
              <a:ext uri="{FF2B5EF4-FFF2-40B4-BE49-F238E27FC236}">
                <a16:creationId xmlns:a16="http://schemas.microsoft.com/office/drawing/2014/main" id="{4688CCBD-EAD5-D0AD-CF3A-1096F285AA5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25" y="6278534"/>
            <a:ext cx="797331" cy="49551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58404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383"/>
    </mc:Choice>
    <mc:Fallback xmlns="">
      <p:transition spd="slow" advTm="62383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>
            <a:extLst>
              <a:ext uri="{FF2B5EF4-FFF2-40B4-BE49-F238E27FC236}">
                <a16:creationId xmlns:a16="http://schemas.microsoft.com/office/drawing/2014/main" id="{F8DD750D-BCEF-9D28-79FF-5A40F82EB16F}"/>
              </a:ext>
            </a:extLst>
          </p:cNvPr>
          <p:cNvSpPr/>
          <p:nvPr/>
        </p:nvSpPr>
        <p:spPr>
          <a:xfrm>
            <a:off x="6260844" y="1518868"/>
            <a:ext cx="1626896" cy="1626896"/>
          </a:xfrm>
          <a:prstGeom prst="ellipse">
            <a:avLst/>
          </a:prstGeom>
          <a:solidFill>
            <a:schemeClr val="bg1"/>
          </a:solidFill>
          <a:ln>
            <a:solidFill>
              <a:srgbClr val="C9F0FF"/>
            </a:solidFill>
          </a:ln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645F68D-94E3-3D20-B7FC-13FF2D8DFA4A}"/>
              </a:ext>
            </a:extLst>
          </p:cNvPr>
          <p:cNvSpPr/>
          <p:nvPr/>
        </p:nvSpPr>
        <p:spPr>
          <a:xfrm>
            <a:off x="6260844" y="3738101"/>
            <a:ext cx="1626896" cy="1626896"/>
          </a:xfrm>
          <a:prstGeom prst="ellipse">
            <a:avLst/>
          </a:prstGeom>
          <a:solidFill>
            <a:schemeClr val="bg1"/>
          </a:solidFill>
          <a:ln>
            <a:solidFill>
              <a:srgbClr val="C3F3CE"/>
            </a:solidFill>
          </a:ln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1E102FF5-09D2-963A-BCB4-5C140A32B1CF}"/>
              </a:ext>
            </a:extLst>
          </p:cNvPr>
          <p:cNvSpPr/>
          <p:nvPr/>
        </p:nvSpPr>
        <p:spPr>
          <a:xfrm>
            <a:off x="338915" y="3738101"/>
            <a:ext cx="1626896" cy="1626896"/>
          </a:xfrm>
          <a:prstGeom prst="ellipse">
            <a:avLst/>
          </a:prstGeom>
          <a:solidFill>
            <a:schemeClr val="bg1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66831A22-4C29-DC50-F42C-02F7C1F39732}"/>
              </a:ext>
            </a:extLst>
          </p:cNvPr>
          <p:cNvSpPr/>
          <p:nvPr/>
        </p:nvSpPr>
        <p:spPr>
          <a:xfrm>
            <a:off x="334152" y="1518868"/>
            <a:ext cx="1626896" cy="1626896"/>
          </a:xfrm>
          <a:prstGeom prst="ellipse">
            <a:avLst/>
          </a:prstGeom>
          <a:solidFill>
            <a:schemeClr val="bg1"/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pic>
        <p:nvPicPr>
          <p:cNvPr id="6" name="Picture 5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2F8DE2FD-D089-1D49-BC21-E982FDC7CF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9057" y="6539568"/>
            <a:ext cx="1377703" cy="196597"/>
          </a:xfrm>
          <a:prstGeom prst="rect">
            <a:avLst/>
          </a:prstGeom>
        </p:spPr>
      </p:pic>
      <p:pic>
        <p:nvPicPr>
          <p:cNvPr id="8" name="Picture 7" descr="A group of colorful people&#10;&#10;Description automatically generated">
            <a:extLst>
              <a:ext uri="{FF2B5EF4-FFF2-40B4-BE49-F238E27FC236}">
                <a16:creationId xmlns:a16="http://schemas.microsoft.com/office/drawing/2014/main" id="{43BDB6CC-92C9-034C-FC4B-68C7721E56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25" y="6278534"/>
            <a:ext cx="797331" cy="495512"/>
          </a:xfrm>
          <a:prstGeom prst="rect">
            <a:avLst/>
          </a:prstGeom>
        </p:spPr>
      </p:pic>
      <p:graphicFrame>
        <p:nvGraphicFramePr>
          <p:cNvPr id="2" name="Content Placeholder 2">
            <a:extLst>
              <a:ext uri="{FF2B5EF4-FFF2-40B4-BE49-F238E27FC236}">
                <a16:creationId xmlns:a16="http://schemas.microsoft.com/office/drawing/2014/main" id="{16804B69-676F-AA0E-8887-02032FE76A0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86642813"/>
              </p:ext>
            </p:extLst>
          </p:nvPr>
        </p:nvGraphicFramePr>
        <p:xfrm>
          <a:off x="360871" y="1289965"/>
          <a:ext cx="11325045" cy="42898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4" name="Rectangle 13">
            <a:extLst>
              <a:ext uri="{FF2B5EF4-FFF2-40B4-BE49-F238E27FC236}">
                <a16:creationId xmlns:a16="http://schemas.microsoft.com/office/drawing/2014/main" id="{BDE36978-DB99-C4A3-B738-876B27480939}"/>
              </a:ext>
            </a:extLst>
          </p:cNvPr>
          <p:cNvSpPr/>
          <p:nvPr/>
        </p:nvSpPr>
        <p:spPr>
          <a:xfrm>
            <a:off x="0" y="7754"/>
            <a:ext cx="12192000" cy="144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7">
            <a:extLst>
              <a:ext uri="{FF2B5EF4-FFF2-40B4-BE49-F238E27FC236}">
                <a16:creationId xmlns:a16="http://schemas.microsoft.com/office/drawing/2014/main" id="{F8EFB11A-26AD-59BD-24CD-6D412E253923}"/>
              </a:ext>
            </a:extLst>
          </p:cNvPr>
          <p:cNvSpPr txBox="1"/>
          <p:nvPr/>
        </p:nvSpPr>
        <p:spPr>
          <a:xfrm>
            <a:off x="153425" y="267964"/>
            <a:ext cx="11693581" cy="523220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s-E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Steps</a:t>
            </a:r>
            <a:r>
              <a:rPr lang="es-E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s-E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guidance</a:t>
            </a:r>
            <a:r>
              <a:rPr lang="es-ES" sz="2800" b="1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s-ES" sz="28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general </a:t>
            </a:r>
            <a:r>
              <a:rPr lang="es-ES" sz="2800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guidance</a:t>
            </a:r>
            <a:endParaRPr lang="en-US" sz="2800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668268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id="{DA722EC5-0C96-E8CD-43E2-7D72C0E54C1B}"/>
              </a:ext>
            </a:extLst>
          </p:cNvPr>
          <p:cNvSpPr/>
          <p:nvPr/>
        </p:nvSpPr>
        <p:spPr>
          <a:xfrm>
            <a:off x="6260844" y="1618843"/>
            <a:ext cx="1626896" cy="1626896"/>
          </a:xfrm>
          <a:prstGeom prst="ellipse">
            <a:avLst/>
          </a:prstGeom>
          <a:solidFill>
            <a:schemeClr val="bg1"/>
          </a:solidFill>
          <a:ln>
            <a:solidFill>
              <a:srgbClr val="C9F0FF"/>
            </a:solidFill>
          </a:ln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FA0BA48-93FE-F6B5-5985-5D0E2551B058}"/>
              </a:ext>
            </a:extLst>
          </p:cNvPr>
          <p:cNvSpPr/>
          <p:nvPr/>
        </p:nvSpPr>
        <p:spPr>
          <a:xfrm>
            <a:off x="6260844" y="3838076"/>
            <a:ext cx="1626896" cy="1626896"/>
          </a:xfrm>
          <a:prstGeom prst="ellipse">
            <a:avLst/>
          </a:prstGeom>
          <a:solidFill>
            <a:schemeClr val="bg1"/>
          </a:solidFill>
          <a:ln>
            <a:solidFill>
              <a:srgbClr val="C3F3CE"/>
            </a:solidFill>
          </a:ln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60B48E4-2A36-0BF8-8A44-A50E87A0C557}"/>
              </a:ext>
            </a:extLst>
          </p:cNvPr>
          <p:cNvSpPr/>
          <p:nvPr/>
        </p:nvSpPr>
        <p:spPr>
          <a:xfrm>
            <a:off x="338915" y="3838076"/>
            <a:ext cx="1626896" cy="1626896"/>
          </a:xfrm>
          <a:prstGeom prst="ellipse">
            <a:avLst/>
          </a:prstGeom>
          <a:solidFill>
            <a:schemeClr val="bg1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768D2B8-9174-963E-1E37-FA075D128587}"/>
              </a:ext>
            </a:extLst>
          </p:cNvPr>
          <p:cNvSpPr/>
          <p:nvPr/>
        </p:nvSpPr>
        <p:spPr>
          <a:xfrm>
            <a:off x="334152" y="1618843"/>
            <a:ext cx="1626896" cy="1626896"/>
          </a:xfrm>
          <a:prstGeom prst="ellipse">
            <a:avLst/>
          </a:prstGeom>
          <a:solidFill>
            <a:schemeClr val="bg1"/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pic>
        <p:nvPicPr>
          <p:cNvPr id="8" name="Picture 7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84FEA525-AEF2-5BAE-5C7E-5520BE5DF0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9057" y="6539568"/>
            <a:ext cx="1377703" cy="196597"/>
          </a:xfrm>
          <a:prstGeom prst="rect">
            <a:avLst/>
          </a:prstGeom>
        </p:spPr>
      </p:pic>
      <p:graphicFrame>
        <p:nvGraphicFramePr>
          <p:cNvPr id="16" name="Content Placeholder 2">
            <a:extLst>
              <a:ext uri="{FF2B5EF4-FFF2-40B4-BE49-F238E27FC236}">
                <a16:creationId xmlns:a16="http://schemas.microsoft.com/office/drawing/2014/main" id="{780C433B-F725-5B26-F35A-CDD4749F582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52610428"/>
              </p:ext>
            </p:extLst>
          </p:nvPr>
        </p:nvGraphicFramePr>
        <p:xfrm>
          <a:off x="360871" y="1389940"/>
          <a:ext cx="11325045" cy="42898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4" name="Picture 13" descr="A group of colorful people&#10;&#10;Description automatically generated">
            <a:extLst>
              <a:ext uri="{FF2B5EF4-FFF2-40B4-BE49-F238E27FC236}">
                <a16:creationId xmlns:a16="http://schemas.microsoft.com/office/drawing/2014/main" id="{E941CC88-43E4-190A-3256-4393D8C0900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25" y="6278534"/>
            <a:ext cx="797331" cy="495512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4434B839-BEBE-14AE-701D-97840DDC57F2}"/>
              </a:ext>
            </a:extLst>
          </p:cNvPr>
          <p:cNvSpPr/>
          <p:nvPr/>
        </p:nvSpPr>
        <p:spPr>
          <a:xfrm>
            <a:off x="0" y="7754"/>
            <a:ext cx="12192000" cy="144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7">
            <a:extLst>
              <a:ext uri="{FF2B5EF4-FFF2-40B4-BE49-F238E27FC236}">
                <a16:creationId xmlns:a16="http://schemas.microsoft.com/office/drawing/2014/main" id="{0A1415FF-BCAE-ADF5-2957-69BA9DF68301}"/>
              </a:ext>
            </a:extLst>
          </p:cNvPr>
          <p:cNvSpPr txBox="1"/>
          <p:nvPr/>
        </p:nvSpPr>
        <p:spPr>
          <a:xfrm>
            <a:off x="153425" y="267964"/>
            <a:ext cx="11693581" cy="523220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s-E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Steps</a:t>
            </a:r>
            <a:r>
              <a:rPr lang="es-E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s-E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guidance</a:t>
            </a:r>
            <a:r>
              <a:rPr lang="es-ES" sz="2800" b="1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s-ES" sz="28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general </a:t>
            </a:r>
            <a:r>
              <a:rPr lang="es-ES" sz="2800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guidance</a:t>
            </a:r>
            <a:endParaRPr lang="en-US" sz="2800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881647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A2679D3-E989-1558-EDEB-82F719BD39F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56"/>
          <a:stretch/>
        </p:blipFill>
        <p:spPr bwMode="auto">
          <a:xfrm>
            <a:off x="153426" y="1708810"/>
            <a:ext cx="5848977" cy="390869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16FFE8A-6610-E8B9-4567-97CA42F8001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82"/>
          <a:stretch/>
        </p:blipFill>
        <p:spPr bwMode="auto">
          <a:xfrm>
            <a:off x="6163388" y="1681955"/>
            <a:ext cx="5943600" cy="39624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A9DA217-50BF-0A39-82E7-116F5C03CB02}"/>
              </a:ext>
            </a:extLst>
          </p:cNvPr>
          <p:cNvSpPr txBox="1"/>
          <p:nvPr/>
        </p:nvSpPr>
        <p:spPr>
          <a:xfrm>
            <a:off x="153426" y="840161"/>
            <a:ext cx="5724978" cy="6719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b="1">
                <a:solidFill>
                  <a:srgbClr val="00B0F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Attacks on civilians and other unlawful killings, and attacks on civilian objects.</a:t>
            </a:r>
            <a:endParaRPr lang="en-US" sz="24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4535B80-60B8-30D1-1C3D-0422C83C9083}"/>
              </a:ext>
            </a:extLst>
          </p:cNvPr>
          <p:cNvSpPr txBox="1"/>
          <p:nvPr/>
        </p:nvSpPr>
        <p:spPr>
          <a:xfrm>
            <a:off x="6280482" y="988342"/>
            <a:ext cx="5724978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b="1">
                <a:solidFill>
                  <a:srgbClr val="00B0F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Child and forced family separation</a:t>
            </a:r>
            <a:endParaRPr lang="en-US" sz="24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125BCC3-256C-FABC-005F-148FD88C22AD}"/>
              </a:ext>
            </a:extLst>
          </p:cNvPr>
          <p:cNvSpPr/>
          <p:nvPr/>
        </p:nvSpPr>
        <p:spPr>
          <a:xfrm>
            <a:off x="3300574" y="2524665"/>
            <a:ext cx="515566" cy="515566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991375D-0DAE-8940-B98C-2F4499D1B0DA}"/>
              </a:ext>
            </a:extLst>
          </p:cNvPr>
          <p:cNvSpPr/>
          <p:nvPr/>
        </p:nvSpPr>
        <p:spPr>
          <a:xfrm>
            <a:off x="9409544" y="2524665"/>
            <a:ext cx="515566" cy="515566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98BC211-57DC-DD3F-1FD5-6CF8E8F946CC}"/>
              </a:ext>
            </a:extLst>
          </p:cNvPr>
          <p:cNvSpPr/>
          <p:nvPr/>
        </p:nvSpPr>
        <p:spPr>
          <a:xfrm>
            <a:off x="1517170" y="3533099"/>
            <a:ext cx="515566" cy="515566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87DB8C0-85A0-0A6C-AAD5-875C18047FB0}"/>
              </a:ext>
            </a:extLst>
          </p:cNvPr>
          <p:cNvSpPr/>
          <p:nvPr/>
        </p:nvSpPr>
        <p:spPr>
          <a:xfrm>
            <a:off x="7558046" y="3533099"/>
            <a:ext cx="515566" cy="515566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E8C61FB-9E53-B42C-0E4A-2A64D9C846A3}"/>
              </a:ext>
            </a:extLst>
          </p:cNvPr>
          <p:cNvCxnSpPr>
            <a:stCxn id="10" idx="4"/>
          </p:cNvCxnSpPr>
          <p:nvPr/>
        </p:nvCxnSpPr>
        <p:spPr>
          <a:xfrm>
            <a:off x="1774953" y="4048665"/>
            <a:ext cx="418768" cy="173025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0DDCF43-8130-7554-558A-CD542C870C5D}"/>
              </a:ext>
            </a:extLst>
          </p:cNvPr>
          <p:cNvCxnSpPr>
            <a:cxnSpLocks/>
            <a:stCxn id="11" idx="3"/>
          </p:cNvCxnSpPr>
          <p:nvPr/>
        </p:nvCxnSpPr>
        <p:spPr>
          <a:xfrm flipH="1">
            <a:off x="2193721" y="3973162"/>
            <a:ext cx="5439828" cy="180576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537F3DC-9928-1133-C25A-E906F23FF680}"/>
              </a:ext>
            </a:extLst>
          </p:cNvPr>
          <p:cNvCxnSpPr>
            <a:cxnSpLocks/>
            <a:stCxn id="8" idx="5"/>
          </p:cNvCxnSpPr>
          <p:nvPr/>
        </p:nvCxnSpPr>
        <p:spPr>
          <a:xfrm>
            <a:off x="3740637" y="2964728"/>
            <a:ext cx="3377346" cy="2849507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24DAEB6-39F3-88E0-E773-D6DB61A94EB4}"/>
              </a:ext>
            </a:extLst>
          </p:cNvPr>
          <p:cNvCxnSpPr>
            <a:cxnSpLocks/>
            <a:stCxn id="9" idx="3"/>
          </p:cNvCxnSpPr>
          <p:nvPr/>
        </p:nvCxnSpPr>
        <p:spPr>
          <a:xfrm flipH="1">
            <a:off x="7090837" y="2964728"/>
            <a:ext cx="2394210" cy="2849507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F73C7DAB-8481-0D5E-58A1-F2DE5A438A49}"/>
              </a:ext>
            </a:extLst>
          </p:cNvPr>
          <p:cNvSpPr txBox="1"/>
          <p:nvPr/>
        </p:nvSpPr>
        <p:spPr>
          <a:xfrm>
            <a:off x="302606" y="5814235"/>
            <a:ext cx="53474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Identify areas that need attention on specific risks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E330C65-00BB-33D1-E178-B2941E18A097}"/>
              </a:ext>
            </a:extLst>
          </p:cNvPr>
          <p:cNvSpPr txBox="1"/>
          <p:nvPr/>
        </p:nvSpPr>
        <p:spPr>
          <a:xfrm>
            <a:off x="6327967" y="5814235"/>
            <a:ext cx="57887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Identify areas to with compound effects of multiple risks</a:t>
            </a:r>
          </a:p>
        </p:txBody>
      </p:sp>
      <p:pic>
        <p:nvPicPr>
          <p:cNvPr id="19" name="Picture 18" descr="A logo of a group of colorful people&#10;&#10;Description automatically generated">
            <a:extLst>
              <a:ext uri="{FF2B5EF4-FFF2-40B4-BE49-F238E27FC236}">
                <a16:creationId xmlns:a16="http://schemas.microsoft.com/office/drawing/2014/main" id="{556DC8FF-3BAE-5F1E-E307-A57D0D23161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0" y="6270558"/>
            <a:ext cx="762960" cy="507201"/>
          </a:xfrm>
          <a:prstGeom prst="rect">
            <a:avLst/>
          </a:prstGeom>
        </p:spPr>
      </p:pic>
      <p:pic>
        <p:nvPicPr>
          <p:cNvPr id="20" name="Picture 19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AAA79CAF-4DBE-96F8-6DD4-85723EDA4D2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9057" y="6524158"/>
            <a:ext cx="1377703" cy="196597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3ABE157-45AB-844E-D2BD-26370A384413}"/>
              </a:ext>
            </a:extLst>
          </p:cNvPr>
          <p:cNvSpPr/>
          <p:nvPr/>
        </p:nvSpPr>
        <p:spPr>
          <a:xfrm>
            <a:off x="0" y="7754"/>
            <a:ext cx="12192000" cy="144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9145BCB1-2C51-784F-DE40-FF1AF67CBDD2}"/>
              </a:ext>
            </a:extLst>
          </p:cNvPr>
          <p:cNvSpPr txBox="1"/>
          <p:nvPr/>
        </p:nvSpPr>
        <p:spPr>
          <a:xfrm>
            <a:off x="153425" y="192477"/>
            <a:ext cx="11693581" cy="523220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s-E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Steps</a:t>
            </a:r>
            <a:r>
              <a:rPr lang="es-E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s-E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guidance</a:t>
            </a:r>
            <a:r>
              <a:rPr lang="es-ES" sz="2800" b="1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s-ES" sz="2800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Example</a:t>
            </a:r>
            <a:r>
              <a:rPr lang="es-ES" sz="28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for </a:t>
            </a:r>
            <a:r>
              <a:rPr lang="es-ES" sz="2800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reflection</a:t>
            </a:r>
            <a:endParaRPr lang="en-US" sz="2800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74266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666722-5F8B-43BC-27CF-9A0AD08AF8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9370B896-AF5B-2557-4244-03289C59B7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9057" y="6539568"/>
            <a:ext cx="1377703" cy="19659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58030D6-19F6-C9D6-60CA-3680266A33B3}"/>
              </a:ext>
            </a:extLst>
          </p:cNvPr>
          <p:cNvSpPr txBox="1"/>
          <p:nvPr/>
        </p:nvSpPr>
        <p:spPr>
          <a:xfrm>
            <a:off x="295564" y="2639728"/>
            <a:ext cx="1147966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dirty="0" err="1">
                <a:solidFill>
                  <a:srgbClr val="002060"/>
                </a:solidFill>
              </a:rPr>
              <a:t>How</a:t>
            </a:r>
            <a:r>
              <a:rPr lang="es-ES" sz="4000" dirty="0">
                <a:solidFill>
                  <a:srgbClr val="002060"/>
                </a:solidFill>
              </a:rPr>
              <a:t> </a:t>
            </a:r>
            <a:r>
              <a:rPr lang="es-ES" sz="4000" dirty="0" err="1">
                <a:solidFill>
                  <a:srgbClr val="002060"/>
                </a:solidFill>
              </a:rPr>
              <a:t>would</a:t>
            </a:r>
            <a:r>
              <a:rPr lang="es-ES" sz="4000" dirty="0">
                <a:solidFill>
                  <a:srgbClr val="002060"/>
                </a:solidFill>
              </a:rPr>
              <a:t> </a:t>
            </a:r>
            <a:r>
              <a:rPr lang="es-ES" sz="4000" dirty="0" err="1">
                <a:solidFill>
                  <a:srgbClr val="002060"/>
                </a:solidFill>
              </a:rPr>
              <a:t>the</a:t>
            </a:r>
            <a:r>
              <a:rPr lang="es-ES" sz="4000" dirty="0">
                <a:solidFill>
                  <a:srgbClr val="002060"/>
                </a:solidFill>
              </a:rPr>
              <a:t> PRA be </a:t>
            </a:r>
            <a:r>
              <a:rPr lang="es-ES" sz="4000" dirty="0" err="1">
                <a:solidFill>
                  <a:srgbClr val="002060"/>
                </a:solidFill>
              </a:rPr>
              <a:t>useful</a:t>
            </a:r>
            <a:r>
              <a:rPr lang="es-ES" sz="4000" dirty="0">
                <a:solidFill>
                  <a:srgbClr val="002060"/>
                </a:solidFill>
              </a:rPr>
              <a:t> </a:t>
            </a:r>
            <a:r>
              <a:rPr lang="es-ES" sz="4000" dirty="0" err="1">
                <a:solidFill>
                  <a:srgbClr val="002060"/>
                </a:solidFill>
              </a:rPr>
              <a:t>to</a:t>
            </a:r>
            <a:r>
              <a:rPr lang="es-ES" sz="4000" dirty="0">
                <a:solidFill>
                  <a:srgbClr val="002060"/>
                </a:solidFill>
              </a:rPr>
              <a:t> </a:t>
            </a:r>
            <a:r>
              <a:rPr lang="es-ES" sz="4000" dirty="0" err="1">
                <a:solidFill>
                  <a:srgbClr val="002060"/>
                </a:solidFill>
              </a:rPr>
              <a:t>support</a:t>
            </a:r>
            <a:r>
              <a:rPr lang="es-ES" sz="4000" dirty="0">
                <a:solidFill>
                  <a:srgbClr val="002060"/>
                </a:solidFill>
              </a:rPr>
              <a:t>, </a:t>
            </a:r>
            <a:r>
              <a:rPr lang="es-ES" sz="4000" dirty="0" err="1">
                <a:solidFill>
                  <a:srgbClr val="002060"/>
                </a:solidFill>
              </a:rPr>
              <a:t>infuence</a:t>
            </a:r>
            <a:r>
              <a:rPr lang="es-ES" sz="4000" dirty="0">
                <a:solidFill>
                  <a:srgbClr val="002060"/>
                </a:solidFill>
              </a:rPr>
              <a:t> and </a:t>
            </a:r>
            <a:r>
              <a:rPr lang="es-ES" sz="4000" dirty="0" err="1">
                <a:solidFill>
                  <a:srgbClr val="002060"/>
                </a:solidFill>
              </a:rPr>
              <a:t>engage</a:t>
            </a:r>
            <a:r>
              <a:rPr lang="es-ES" sz="4000" dirty="0">
                <a:solidFill>
                  <a:srgbClr val="002060"/>
                </a:solidFill>
              </a:rPr>
              <a:t> in </a:t>
            </a:r>
            <a:r>
              <a:rPr lang="es-ES" sz="4000" dirty="0" err="1">
                <a:solidFill>
                  <a:srgbClr val="002060"/>
                </a:solidFill>
              </a:rPr>
              <a:t>the</a:t>
            </a:r>
            <a:r>
              <a:rPr lang="es-ES" sz="4000" dirty="0">
                <a:solidFill>
                  <a:srgbClr val="002060"/>
                </a:solidFill>
              </a:rPr>
              <a:t> </a:t>
            </a:r>
            <a:r>
              <a:rPr lang="es-ES" sz="4000" dirty="0" err="1">
                <a:solidFill>
                  <a:srgbClr val="002060"/>
                </a:solidFill>
              </a:rPr>
              <a:t>HNRPs</a:t>
            </a:r>
            <a:r>
              <a:rPr lang="es-ES" sz="4000" dirty="0">
                <a:solidFill>
                  <a:srgbClr val="002060"/>
                </a:solidFill>
              </a:rPr>
              <a:t>?</a:t>
            </a:r>
            <a:endParaRPr lang="en-US" sz="4000" dirty="0">
              <a:solidFill>
                <a:srgbClr val="002060"/>
              </a:solidFill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7D784B1-A4FB-416D-DE8F-CC206E7AF065}"/>
              </a:ext>
            </a:extLst>
          </p:cNvPr>
          <p:cNvCxnSpPr/>
          <p:nvPr/>
        </p:nvCxnSpPr>
        <p:spPr>
          <a:xfrm>
            <a:off x="720436" y="2337946"/>
            <a:ext cx="1070747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121A084-E52C-C732-C95E-77B75926CD56}"/>
              </a:ext>
            </a:extLst>
          </p:cNvPr>
          <p:cNvCxnSpPr/>
          <p:nvPr/>
        </p:nvCxnSpPr>
        <p:spPr>
          <a:xfrm>
            <a:off x="720436" y="4434601"/>
            <a:ext cx="1070747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56D4DD17-0683-B592-1928-1AEC7CB88BF5}"/>
              </a:ext>
            </a:extLst>
          </p:cNvPr>
          <p:cNvSpPr txBox="1"/>
          <p:nvPr/>
        </p:nvSpPr>
        <p:spPr>
          <a:xfrm>
            <a:off x="720436" y="4554075"/>
            <a:ext cx="107074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>
                <a:solidFill>
                  <a:schemeClr val="accent1"/>
                </a:solidFill>
              </a:rPr>
              <a:t>Tell </a:t>
            </a:r>
            <a:r>
              <a:rPr lang="es-ES" sz="1600" b="1" dirty="0" err="1">
                <a:solidFill>
                  <a:schemeClr val="accent1"/>
                </a:solidFill>
              </a:rPr>
              <a:t>us</a:t>
            </a:r>
            <a:r>
              <a:rPr lang="es-ES" sz="1600" b="1" dirty="0">
                <a:solidFill>
                  <a:schemeClr val="accent1"/>
                </a:solidFill>
              </a:rPr>
              <a:t> in chat </a:t>
            </a:r>
            <a:r>
              <a:rPr lang="es-ES" sz="1600" b="1" dirty="0" err="1">
                <a:solidFill>
                  <a:schemeClr val="accent1"/>
                </a:solidFill>
              </a:rPr>
              <a:t>or</a:t>
            </a:r>
            <a:r>
              <a:rPr lang="es-ES" sz="1600" b="1" dirty="0">
                <a:solidFill>
                  <a:schemeClr val="accent1"/>
                </a:solidFill>
              </a:rPr>
              <a:t> </a:t>
            </a:r>
            <a:r>
              <a:rPr lang="es-ES" sz="1600" b="1" dirty="0" err="1">
                <a:solidFill>
                  <a:schemeClr val="accent1"/>
                </a:solidFill>
              </a:rPr>
              <a:t>freely</a:t>
            </a:r>
            <a:r>
              <a:rPr lang="es-ES" sz="1600" b="1" dirty="0">
                <a:solidFill>
                  <a:schemeClr val="accent1"/>
                </a:solidFill>
              </a:rPr>
              <a:t> open </a:t>
            </a:r>
            <a:r>
              <a:rPr lang="es-ES" sz="1600" b="1" dirty="0" err="1">
                <a:solidFill>
                  <a:schemeClr val="accent1"/>
                </a:solidFill>
              </a:rPr>
              <a:t>your</a:t>
            </a:r>
            <a:r>
              <a:rPr lang="es-ES" sz="1600" b="1" dirty="0">
                <a:solidFill>
                  <a:schemeClr val="accent1"/>
                </a:solidFill>
              </a:rPr>
              <a:t> </a:t>
            </a:r>
            <a:r>
              <a:rPr lang="es-ES" sz="1600" b="1" dirty="0" err="1">
                <a:solidFill>
                  <a:schemeClr val="accent1"/>
                </a:solidFill>
              </a:rPr>
              <a:t>mic</a:t>
            </a:r>
            <a:endParaRPr lang="en-US" sz="1600" b="1" dirty="0">
              <a:solidFill>
                <a:schemeClr val="accent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F8EEB1B-8703-1DA0-D27E-6D04924F59E6}"/>
              </a:ext>
            </a:extLst>
          </p:cNvPr>
          <p:cNvSpPr/>
          <p:nvPr/>
        </p:nvSpPr>
        <p:spPr>
          <a:xfrm>
            <a:off x="0" y="7754"/>
            <a:ext cx="12192000" cy="144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7">
            <a:extLst>
              <a:ext uri="{FF2B5EF4-FFF2-40B4-BE49-F238E27FC236}">
                <a16:creationId xmlns:a16="http://schemas.microsoft.com/office/drawing/2014/main" id="{456AA389-68A5-1A75-798A-C48BC8BEF113}"/>
              </a:ext>
            </a:extLst>
          </p:cNvPr>
          <p:cNvSpPr txBox="1"/>
          <p:nvPr/>
        </p:nvSpPr>
        <p:spPr>
          <a:xfrm>
            <a:off x="153425" y="192477"/>
            <a:ext cx="11693581" cy="523220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s-E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Steps</a:t>
            </a:r>
            <a:r>
              <a:rPr lang="es-E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s-E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guidance</a:t>
            </a:r>
            <a:r>
              <a:rPr lang="es-ES" sz="2800" b="1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s-ES" sz="2800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Reflection</a:t>
            </a:r>
            <a:r>
              <a:rPr lang="es-ES" sz="28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2800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point</a:t>
            </a:r>
            <a:endParaRPr lang="en-US" sz="2800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23559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383"/>
    </mc:Choice>
    <mc:Fallback xmlns="">
      <p:transition spd="slow" advTm="62383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DESIGN_ID_GPC" val="8GtLfhkY"/>
  <p:tag name="ARTICULATE_SLIDE_COUNT" val="31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GPC">
  <a:themeElements>
    <a:clrScheme name="GPC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AEEF"/>
      </a:accent1>
      <a:accent2>
        <a:srgbClr val="ED1C24"/>
      </a:accent2>
      <a:accent3>
        <a:srgbClr val="FBB040"/>
      </a:accent3>
      <a:accent4>
        <a:srgbClr val="00A651"/>
      </a:accent4>
      <a:accent5>
        <a:srgbClr val="ED7D31"/>
      </a:accent5>
      <a:accent6>
        <a:srgbClr val="002060"/>
      </a:accent6>
      <a:hlink>
        <a:srgbClr val="00AEEF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GPC" id="{38DD3D2D-5852-4E2D-AD94-6C7CC3778480}" vid="{77CDCB28-76AF-4015-BAA9-A0E83471EB6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BB050D803BE034CBEAE477B239A7EDF" ma:contentTypeVersion="18" ma:contentTypeDescription="Create a new document." ma:contentTypeScope="" ma:versionID="8baa67c6f509e96a6ae08099780d5ef7">
  <xsd:schema xmlns:xsd="http://www.w3.org/2001/XMLSchema" xmlns:xs="http://www.w3.org/2001/XMLSchema" xmlns:p="http://schemas.microsoft.com/office/2006/metadata/properties" xmlns:ns2="f9c27809-4287-4089-b372-ed66d4ae5532" xmlns:ns3="a7a6521e-3bb8-4ccc-a7e1-cb34b7e3d81d" targetNamespace="http://schemas.microsoft.com/office/2006/metadata/properties" ma:root="true" ma:fieldsID="e65bcd59be6e4c469a572ff7ae62d444" ns2:_="" ns3:_="">
    <xsd:import namespace="f9c27809-4287-4089-b372-ed66d4ae5532"/>
    <xsd:import namespace="a7a6521e-3bb8-4ccc-a7e1-cb34b7e3d81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c27809-4287-4089-b372-ed66d4ae553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f5f3f4cc-79b9-4d17-b8fa-dd7577b1fbe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a6521e-3bb8-4ccc-a7e1-cb34b7e3d81d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30a163c4-7aef-45cf-802c-7e9ce6ac4ea5}" ma:internalName="TaxCatchAll" ma:showField="CatchAllData" ma:web="a7a6521e-3bb8-4ccc-a7e1-cb34b7e3d81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9c27809-4287-4089-b372-ed66d4ae5532">
      <Terms xmlns="http://schemas.microsoft.com/office/infopath/2007/PartnerControls"/>
    </lcf76f155ced4ddcb4097134ff3c332f>
    <TaxCatchAll xmlns="a7a6521e-3bb8-4ccc-a7e1-cb34b7e3d81d" xsi:nil="true"/>
  </documentManagement>
</p:properties>
</file>

<file path=customXml/itemProps1.xml><?xml version="1.0" encoding="utf-8"?>
<ds:datastoreItem xmlns:ds="http://schemas.openxmlformats.org/officeDocument/2006/customXml" ds:itemID="{BC044010-48F9-4995-959D-750931B7B41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9c27809-4287-4089-b372-ed66d4ae5532"/>
    <ds:schemaRef ds:uri="a7a6521e-3bb8-4ccc-a7e1-cb34b7e3d81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544A0BE-BFC4-4ABC-8112-9A9B55984BC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DCA3EE3-9B76-4FD4-B82B-33A84541E2FA}">
  <ds:schemaRefs>
    <ds:schemaRef ds:uri="http://schemas.microsoft.com/office/2006/metadata/properties"/>
    <ds:schemaRef ds:uri="http://schemas.microsoft.com/office/infopath/2007/PartnerControls"/>
    <ds:schemaRef ds:uri="f9c27809-4287-4089-b372-ed66d4ae5532"/>
    <ds:schemaRef ds:uri="a7a6521e-3bb8-4ccc-a7e1-cb34b7e3d81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GPC</Template>
  <TotalTime>0</TotalTime>
  <Words>3630</Words>
  <Application>Microsoft Office PowerPoint</Application>
  <PresentationFormat>Widescreen</PresentationFormat>
  <Paragraphs>363</Paragraphs>
  <Slides>31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8" baseType="lpstr">
      <vt:lpstr>Aptos</vt:lpstr>
      <vt:lpstr>Aptos </vt:lpstr>
      <vt:lpstr>Aptos Display</vt:lpstr>
      <vt:lpstr>Arial</vt:lpstr>
      <vt:lpstr>Calibri</vt:lpstr>
      <vt:lpstr>Symbol</vt:lpstr>
      <vt:lpstr>GPC</vt:lpstr>
      <vt:lpstr>Protection Risk Assessment June 2026</vt:lpstr>
      <vt:lpstr>PowerPoint Presentation</vt:lpstr>
      <vt:lpstr>PowerPoint Presentation</vt:lpstr>
      <vt:lpstr> 1. Objectives and guidance June 2026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2. Modalities and adaptation June 2026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3. Rapid overview of the tool June 2026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Francesco Michele</dc:creator>
  <cp:lastModifiedBy>Francesco Michele</cp:lastModifiedBy>
  <cp:revision>2</cp:revision>
  <dcterms:created xsi:type="dcterms:W3CDTF">2025-02-10T15:44:36Z</dcterms:created>
  <dcterms:modified xsi:type="dcterms:W3CDTF">2026-06-08T12:07:51Z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0x0101008BB050D803BE034CBEAE477B239A7EDF</vt:lpwstr>
  </property>
  <property fmtid="{D5CDD505-2E9C-101B-9397-08002B2CF9AE}" pid="3" name="MediaServiceImageTags">
    <vt:lpwstr/>
  </property>
  <property fmtid="{D5CDD505-2E9C-101B-9397-08002B2CF9AE}" pid="4" name="ArticulateGUID">
    <vt:lpwstr>6DE415CD-3E59-4B1E-0004-002800004245</vt:lpwstr>
  </property>
  <property fmtid="{D5CDD505-2E9C-101B-9397-08002B2CF9AE}" pid="5" name="ArticulatePath">
    <vt:lpwstr>https://d.docs.live.net/b3af3db59ce91761/___WORKBASE___/ONGOING WORK/_MY TOOLS AND PRODUCTS/PRESENTATIONS/2502_Simplification risk assessment 2025</vt:lpwstr>
  </property>
</Properties>
</file>