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4"/>
    <p:sldMasterId id="2147483802" r:id="rId5"/>
    <p:sldMasterId id="2147483814" r:id="rId6"/>
  </p:sldMasterIdLst>
  <p:notesMasterIdLst>
    <p:notesMasterId r:id="rId15"/>
  </p:notesMasterIdLst>
  <p:sldIdLst>
    <p:sldId id="1368" r:id="rId7"/>
    <p:sldId id="1371" r:id="rId8"/>
    <p:sldId id="1016" r:id="rId9"/>
    <p:sldId id="257" r:id="rId10"/>
    <p:sldId id="258" r:id="rId11"/>
    <p:sldId id="2347" r:id="rId12"/>
    <p:sldId id="2348" r:id="rId13"/>
    <p:sldId id="2349" r:id="rId14"/>
  </p:sldIdLst>
  <p:sldSz cx="9144000" cy="5143500" type="screen16x9"/>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8B0B37-0D4A-3E55-589D-CC2538F1F546}" name="Hernando Enriquez" initials="HE" userId="S::hernando.enriquez@nrc.no::42a0fe51-e3c4-4f30-9a18-f43b7ed72459" providerId="AD"/>
  <p188:author id="{21FB4159-B67B-1AA6-7DA3-14D57EA24D30}" name="Katrien Ringele" initials="KR" userId="S::katrien.ringele@nrc.no::51ccd499-0b00-4d73-8dab-776b343b0b0f" providerId="AD"/>
  <p188:author id="{7D1420C6-38BE-5BF0-7BFD-8AB9F3B8CCB9}" name="Granja Lilia" initials="GL" userId="S::lilia.granja@nrc.no::5b336ddc-d8fe-4555-80d8-b363265cfa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6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F58DC-2145-480E-9834-BB19323D36F6}" v="3" dt="2023-05-19T09:19:03.14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032" autoAdjust="0"/>
  </p:normalViewPr>
  <p:slideViewPr>
    <p:cSldViewPr snapToGrid="0">
      <p:cViewPr>
        <p:scale>
          <a:sx n="134" d="100"/>
          <a:sy n="134" d="100"/>
        </p:scale>
        <p:origin x="1000" y="40"/>
      </p:cViewPr>
      <p:guideLst>
        <p:guide orient="horz" pos="10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1DE6E79-2D96-5840-AFF1-66748718E0C2}" type="datetimeFigureOut">
              <a:rPr lang="nb-NO" smtClean="0"/>
              <a:t>22.05.2023</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36F387-6E53-C74A-BD1D-E220B9055ED6}" type="slidenum">
              <a:rPr lang="nb-NO" smtClean="0"/>
              <a:t>‹#›</a:t>
            </a:fld>
            <a:endParaRPr lang="nb-NO"/>
          </a:p>
        </p:txBody>
      </p:sp>
    </p:spTree>
    <p:extLst>
      <p:ext uri="{BB962C8B-B14F-4D97-AF65-F5344CB8AC3E}">
        <p14:creationId xmlns:p14="http://schemas.microsoft.com/office/powerpoint/2010/main" val="33418223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1" name="Google Shape;2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0F30C-A878-3A46-9B5A-4EC8B32C4FF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82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0F30C-A878-3A46-9B5A-4EC8B32C4FF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59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229791"/>
            <a:ext cx="7393406"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4D4D4D"/>
              </a:buClr>
              <a:buSzPts val="6000"/>
              <a:buFont typeface="Calibri"/>
              <a:buNone/>
              <a:defRPr sz="4500" b="1">
                <a:solidFill>
                  <a:srgbClr val="4D4D4D"/>
                </a:solidFil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100000"/>
              </a:lnSpc>
              <a:spcBef>
                <a:spcPts val="0"/>
              </a:spcBef>
              <a:spcAft>
                <a:spcPts val="0"/>
              </a:spcAft>
              <a:buClr>
                <a:schemeClr val="dk2"/>
              </a:buClr>
              <a:buSzPts val="1400"/>
              <a:buNone/>
              <a:defRPr/>
            </a:lvl6pPr>
            <a:lvl7pPr lvl="6" algn="l">
              <a:lnSpc>
                <a:spcPct val="100000"/>
              </a:lnSpc>
              <a:spcBef>
                <a:spcPts val="0"/>
              </a:spcBef>
              <a:spcAft>
                <a:spcPts val="0"/>
              </a:spcAft>
              <a:buClr>
                <a:schemeClr val="dk2"/>
              </a:buClr>
              <a:buSzPts val="1400"/>
              <a:buNone/>
              <a:defRPr/>
            </a:lvl7pPr>
            <a:lvl8pPr lvl="7" algn="l">
              <a:lnSpc>
                <a:spcPct val="100000"/>
              </a:lnSpc>
              <a:spcBef>
                <a:spcPts val="0"/>
              </a:spcBef>
              <a:spcAft>
                <a:spcPts val="0"/>
              </a:spcAft>
              <a:buClr>
                <a:schemeClr val="dk2"/>
              </a:buClr>
              <a:buSzPts val="1400"/>
              <a:buNone/>
              <a:defRPr/>
            </a:lvl8pPr>
            <a:lvl9pPr lvl="8" algn="l">
              <a:lnSpc>
                <a:spcPct val="100000"/>
              </a:lnSpc>
              <a:spcBef>
                <a:spcPts val="0"/>
              </a:spcBef>
              <a:spcAft>
                <a:spcPts val="0"/>
              </a:spcAft>
              <a:buClr>
                <a:schemeClr val="dk2"/>
              </a:buClr>
              <a:buSzPts val="1400"/>
              <a:buNone/>
              <a:defRPr/>
            </a:lvl9pPr>
          </a:lstStyle>
          <a:p>
            <a:endParaRPr/>
          </a:p>
        </p:txBody>
      </p:sp>
      <p:sp>
        <p:nvSpPr>
          <p:cNvPr id="17" name="Google Shape;17;p2"/>
          <p:cNvSpPr txBox="1">
            <a:spLocks noGrp="1"/>
          </p:cNvSpPr>
          <p:nvPr>
            <p:ph type="subTitle" idx="1"/>
          </p:nvPr>
        </p:nvSpPr>
        <p:spPr>
          <a:xfrm>
            <a:off x="1143000" y="3089547"/>
            <a:ext cx="7393406"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4D4D4D"/>
              </a:buClr>
              <a:buSzPts val="2400"/>
              <a:buNone/>
              <a:defRPr sz="1800" b="1">
                <a:solidFill>
                  <a:srgbClr val="4D4D4D"/>
                </a:solidFill>
              </a:defRPr>
            </a:lvl1pPr>
            <a:lvl2pPr lvl="1" algn="ctr">
              <a:lnSpc>
                <a:spcPct val="90000"/>
              </a:lnSpc>
              <a:spcBef>
                <a:spcPts val="375"/>
              </a:spcBef>
              <a:spcAft>
                <a:spcPts val="0"/>
              </a:spcAft>
              <a:buClr>
                <a:srgbClr val="00AEEF"/>
              </a:buClr>
              <a:buSzPts val="2000"/>
              <a:buNone/>
              <a:defRPr sz="1500"/>
            </a:lvl2pPr>
            <a:lvl3pPr lvl="2" algn="ctr">
              <a:lnSpc>
                <a:spcPct val="90000"/>
              </a:lnSpc>
              <a:spcBef>
                <a:spcPts val="375"/>
              </a:spcBef>
              <a:spcAft>
                <a:spcPts val="0"/>
              </a:spcAft>
              <a:buClr>
                <a:srgbClr val="7F7F7F"/>
              </a:buClr>
              <a:buSzPts val="1800"/>
              <a:buNone/>
              <a:defRPr sz="1350"/>
            </a:lvl3pPr>
            <a:lvl4pPr lvl="3" algn="ctr">
              <a:lnSpc>
                <a:spcPct val="90000"/>
              </a:lnSpc>
              <a:spcBef>
                <a:spcPts val="375"/>
              </a:spcBef>
              <a:spcAft>
                <a:spcPts val="0"/>
              </a:spcAft>
              <a:buClr>
                <a:srgbClr val="00A651"/>
              </a:buClr>
              <a:buSzPts val="1600"/>
              <a:buNone/>
              <a:defRPr sz="1200"/>
            </a:lvl4pPr>
            <a:lvl5pPr lvl="4" algn="ctr">
              <a:lnSpc>
                <a:spcPct val="90000"/>
              </a:lnSpc>
              <a:spcBef>
                <a:spcPts val="375"/>
              </a:spcBef>
              <a:spcAft>
                <a:spcPts val="0"/>
              </a:spcAft>
              <a:buClr>
                <a:srgbClr val="EE1B23"/>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Tree>
    <p:extLst>
      <p:ext uri="{BB962C8B-B14F-4D97-AF65-F5344CB8AC3E}">
        <p14:creationId xmlns:p14="http://schemas.microsoft.com/office/powerpoint/2010/main" val="3061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8"/>
        <p:cNvGrpSpPr/>
        <p:nvPr/>
      </p:nvGrpSpPr>
      <p:grpSpPr>
        <a:xfrm>
          <a:off x="0" y="0"/>
          <a:ext cx="0" cy="0"/>
          <a:chOff x="0" y="0"/>
          <a:chExt cx="0" cy="0"/>
        </a:xfrm>
      </p:grpSpPr>
      <p:sp>
        <p:nvSpPr>
          <p:cNvPr id="99" name="Google Shape;99;p16"/>
          <p:cNvSpPr/>
          <p:nvPr/>
        </p:nvSpPr>
        <p:spPr>
          <a:xfrm>
            <a:off x="7237710" y="0"/>
            <a:ext cx="1906291" cy="51435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0" name="Google Shape;100;p16"/>
          <p:cNvSpPr txBox="1">
            <a:spLocks noGrp="1"/>
          </p:cNvSpPr>
          <p:nvPr>
            <p:ph type="title"/>
          </p:nvPr>
        </p:nvSpPr>
        <p:spPr>
          <a:xfrm>
            <a:off x="650929"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b="1">
                <a:solidFill>
                  <a:schemeClr val="accen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650929" y="1376312"/>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02" name="Google Shape;102;p16"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103" name="Google Shape;103;p16"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Tree>
    <p:extLst>
      <p:ext uri="{BB962C8B-B14F-4D97-AF65-F5344CB8AC3E}">
        <p14:creationId xmlns:p14="http://schemas.microsoft.com/office/powerpoint/2010/main" val="390105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4"/>
        <p:cNvGrpSpPr/>
        <p:nvPr/>
      </p:nvGrpSpPr>
      <p:grpSpPr>
        <a:xfrm>
          <a:off x="0" y="0"/>
          <a:ext cx="0" cy="0"/>
          <a:chOff x="0" y="0"/>
          <a:chExt cx="0" cy="0"/>
        </a:xfrm>
      </p:grpSpPr>
      <p:sp>
        <p:nvSpPr>
          <p:cNvPr id="105" name="Google Shape;105;p17"/>
          <p:cNvSpPr/>
          <p:nvPr/>
        </p:nvSpPr>
        <p:spPr>
          <a:xfrm>
            <a:off x="7237710" y="0"/>
            <a:ext cx="1906291" cy="51435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6" name="Google Shape;106;p17"/>
          <p:cNvSpPr txBox="1">
            <a:spLocks noGrp="1"/>
          </p:cNvSpPr>
          <p:nvPr>
            <p:ph type="title"/>
          </p:nvPr>
        </p:nvSpPr>
        <p:spPr>
          <a:xfrm>
            <a:off x="650929"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1">
                <a:solidFill>
                  <a:schemeClr val="accen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a:off x="650929" y="1376312"/>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2"/>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3"/>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4"/>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1"/>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08" name="Google Shape;108;p17"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109" name="Google Shape;109;p17"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Tree>
    <p:extLst>
      <p:ext uri="{BB962C8B-B14F-4D97-AF65-F5344CB8AC3E}">
        <p14:creationId xmlns:p14="http://schemas.microsoft.com/office/powerpoint/2010/main" val="248269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10"/>
        <p:cNvGrpSpPr/>
        <p:nvPr/>
      </p:nvGrpSpPr>
      <p:grpSpPr>
        <a:xfrm>
          <a:off x="0" y="0"/>
          <a:ext cx="0" cy="0"/>
          <a:chOff x="0" y="0"/>
          <a:chExt cx="0" cy="0"/>
        </a:xfrm>
      </p:grpSpPr>
      <p:sp>
        <p:nvSpPr>
          <p:cNvPr id="111" name="Google Shape;111;p18"/>
          <p:cNvSpPr/>
          <p:nvPr/>
        </p:nvSpPr>
        <p:spPr>
          <a:xfrm>
            <a:off x="7237710" y="0"/>
            <a:ext cx="1906291" cy="51435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2" name="Google Shape;112;p18"/>
          <p:cNvSpPr txBox="1">
            <a:spLocks noGrp="1"/>
          </p:cNvSpPr>
          <p:nvPr>
            <p:ph type="title"/>
          </p:nvPr>
        </p:nvSpPr>
        <p:spPr>
          <a:xfrm>
            <a:off x="650929"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4400"/>
              <a:buFont typeface="Calibri"/>
              <a:buNone/>
              <a:defRPr b="1">
                <a:solidFill>
                  <a:schemeClr val="accent4"/>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a:off x="650929" y="1376312"/>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4"/>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1"/>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2"/>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3"/>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14" name="Google Shape;114;p18"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115" name="Google Shape;115;p18"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Tree>
    <p:extLst>
      <p:ext uri="{BB962C8B-B14F-4D97-AF65-F5344CB8AC3E}">
        <p14:creationId xmlns:p14="http://schemas.microsoft.com/office/powerpoint/2010/main" val="183561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16"/>
        <p:cNvGrpSpPr/>
        <p:nvPr/>
      </p:nvGrpSpPr>
      <p:grpSpPr>
        <a:xfrm>
          <a:off x="0" y="0"/>
          <a:ext cx="0" cy="0"/>
          <a:chOff x="0" y="0"/>
          <a:chExt cx="0" cy="0"/>
        </a:xfrm>
      </p:grpSpPr>
      <p:sp>
        <p:nvSpPr>
          <p:cNvPr id="117" name="Google Shape;117;p19"/>
          <p:cNvSpPr/>
          <p:nvPr/>
        </p:nvSpPr>
        <p:spPr>
          <a:xfrm>
            <a:off x="7848600" y="0"/>
            <a:ext cx="1295400" cy="51435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8" name="Google Shape;118;p19"/>
          <p:cNvSpPr/>
          <p:nvPr/>
        </p:nvSpPr>
        <p:spPr>
          <a:xfrm rot="10800000">
            <a:off x="0" y="0"/>
            <a:ext cx="2415540" cy="1821180"/>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9" name="Google Shape;119;p19"/>
          <p:cNvSpPr txBox="1">
            <a:spLocks noGrp="1"/>
          </p:cNvSpPr>
          <p:nvPr>
            <p:ph type="title"/>
          </p:nvPr>
        </p:nvSpPr>
        <p:spPr>
          <a:xfrm>
            <a:off x="628650" y="273844"/>
            <a:ext cx="7166610" cy="99417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2"/>
              </a:buClr>
              <a:buSzPts val="4400"/>
              <a:buFont typeface="Calibri"/>
              <a:buNone/>
              <a:defRPr b="1">
                <a:solidFill>
                  <a:schemeClr val="accen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9"/>
          <p:cNvSpPr txBox="1">
            <a:spLocks noGrp="1"/>
          </p:cNvSpPr>
          <p:nvPr>
            <p:ph type="body" idx="1"/>
          </p:nvPr>
        </p:nvSpPr>
        <p:spPr>
          <a:xfrm>
            <a:off x="62865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2"/>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3"/>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4"/>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1"/>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21" name="Google Shape;121;p19" descr="A sign in the dark&#10;&#10;Description automatically generated"/>
          <p:cNvPicPr preferRelativeResize="0"/>
          <p:nvPr/>
        </p:nvPicPr>
        <p:blipFill rotWithShape="1">
          <a:blip r:embed="rId2">
            <a:alphaModFix/>
          </a:blip>
          <a:srcRect/>
          <a:stretch/>
        </p:blipFill>
        <p:spPr>
          <a:xfrm>
            <a:off x="7941296" y="4397260"/>
            <a:ext cx="1110009" cy="740006"/>
          </a:xfrm>
          <a:prstGeom prst="rect">
            <a:avLst/>
          </a:prstGeom>
          <a:noFill/>
          <a:ln>
            <a:noFill/>
          </a:ln>
        </p:spPr>
      </p:pic>
      <p:pic>
        <p:nvPicPr>
          <p:cNvPr id="122" name="Google Shape;122;p19" descr="A picture containing shape&#10;&#10;Description automatically generated"/>
          <p:cNvPicPr preferRelativeResize="0"/>
          <p:nvPr/>
        </p:nvPicPr>
        <p:blipFill rotWithShape="1">
          <a:blip r:embed="rId3">
            <a:alphaModFix/>
          </a:blip>
          <a:srcRect/>
          <a:stretch/>
        </p:blipFill>
        <p:spPr>
          <a:xfrm>
            <a:off x="650929" y="4748112"/>
            <a:ext cx="2066549" cy="294895"/>
          </a:xfrm>
          <a:prstGeom prst="rect">
            <a:avLst/>
          </a:prstGeom>
          <a:noFill/>
          <a:ln>
            <a:noFill/>
          </a:ln>
        </p:spPr>
      </p:pic>
      <p:sp>
        <p:nvSpPr>
          <p:cNvPr id="123" name="Google Shape;123;p19"/>
          <p:cNvSpPr txBox="1">
            <a:spLocks noGrp="1"/>
          </p:cNvSpPr>
          <p:nvPr>
            <p:ph type="body" idx="2"/>
          </p:nvPr>
        </p:nvSpPr>
        <p:spPr>
          <a:xfrm>
            <a:off x="431673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vl1pPr>
            <a:lvl2pPr marL="685800" lvl="1" indent="-285750" algn="l">
              <a:lnSpc>
                <a:spcPct val="90000"/>
              </a:lnSpc>
              <a:spcBef>
                <a:spcPts val="375"/>
              </a:spcBef>
              <a:spcAft>
                <a:spcPts val="0"/>
              </a:spcAft>
              <a:buClr>
                <a:schemeClr val="accent2"/>
              </a:buClr>
              <a:buSzPts val="2400"/>
              <a:buChar char="•"/>
              <a:defRPr/>
            </a:lvl2pPr>
            <a:lvl3pPr marL="1028700" lvl="2" indent="-266700" algn="l">
              <a:lnSpc>
                <a:spcPct val="90000"/>
              </a:lnSpc>
              <a:spcBef>
                <a:spcPts val="375"/>
              </a:spcBef>
              <a:spcAft>
                <a:spcPts val="0"/>
              </a:spcAft>
              <a:buClr>
                <a:schemeClr val="accent3"/>
              </a:buClr>
              <a:buSzPts val="2000"/>
              <a:buChar char="•"/>
              <a:defRPr/>
            </a:lvl3pPr>
            <a:lvl4pPr marL="1371600" lvl="3" indent="-257175" algn="l">
              <a:lnSpc>
                <a:spcPct val="90000"/>
              </a:lnSpc>
              <a:spcBef>
                <a:spcPts val="375"/>
              </a:spcBef>
              <a:spcAft>
                <a:spcPts val="0"/>
              </a:spcAft>
              <a:buClr>
                <a:schemeClr val="accent4"/>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69686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124"/>
        <p:cNvGrpSpPr/>
        <p:nvPr/>
      </p:nvGrpSpPr>
      <p:grpSpPr>
        <a:xfrm>
          <a:off x="0" y="0"/>
          <a:ext cx="0" cy="0"/>
          <a:chOff x="0" y="0"/>
          <a:chExt cx="0" cy="0"/>
        </a:xfrm>
      </p:grpSpPr>
      <p:sp>
        <p:nvSpPr>
          <p:cNvPr id="125" name="Google Shape;125;p20"/>
          <p:cNvSpPr/>
          <p:nvPr/>
        </p:nvSpPr>
        <p:spPr>
          <a:xfrm>
            <a:off x="7848600" y="0"/>
            <a:ext cx="1295400" cy="51435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6" name="Google Shape;126;p20"/>
          <p:cNvSpPr/>
          <p:nvPr/>
        </p:nvSpPr>
        <p:spPr>
          <a:xfrm rot="10800000">
            <a:off x="0" y="0"/>
            <a:ext cx="2415540" cy="1821180"/>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7" name="Google Shape;127;p20"/>
          <p:cNvSpPr txBox="1">
            <a:spLocks noGrp="1"/>
          </p:cNvSpPr>
          <p:nvPr>
            <p:ph type="title"/>
          </p:nvPr>
        </p:nvSpPr>
        <p:spPr>
          <a:xfrm>
            <a:off x="628650" y="273844"/>
            <a:ext cx="7166610" cy="99417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3"/>
              </a:buClr>
              <a:buSzPts val="4400"/>
              <a:buFont typeface="Calibri"/>
              <a:buNone/>
              <a:defRPr b="1">
                <a:solidFill>
                  <a:schemeClr val="accent3"/>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0"/>
          <p:cNvSpPr txBox="1">
            <a:spLocks noGrp="1"/>
          </p:cNvSpPr>
          <p:nvPr>
            <p:ph type="body" idx="1"/>
          </p:nvPr>
        </p:nvSpPr>
        <p:spPr>
          <a:xfrm>
            <a:off x="62865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3"/>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4"/>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1"/>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2"/>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29" name="Google Shape;129;p20" descr="A sign in the dark&#10;&#10;Description automatically generated"/>
          <p:cNvPicPr preferRelativeResize="0"/>
          <p:nvPr/>
        </p:nvPicPr>
        <p:blipFill rotWithShape="1">
          <a:blip r:embed="rId2">
            <a:alphaModFix/>
          </a:blip>
          <a:srcRect/>
          <a:stretch/>
        </p:blipFill>
        <p:spPr>
          <a:xfrm>
            <a:off x="7941296" y="4397260"/>
            <a:ext cx="1110009" cy="740006"/>
          </a:xfrm>
          <a:prstGeom prst="rect">
            <a:avLst/>
          </a:prstGeom>
          <a:noFill/>
          <a:ln>
            <a:noFill/>
          </a:ln>
        </p:spPr>
      </p:pic>
      <p:pic>
        <p:nvPicPr>
          <p:cNvPr id="130" name="Google Shape;130;p20" descr="A picture containing shape&#10;&#10;Description automatically generated"/>
          <p:cNvPicPr preferRelativeResize="0"/>
          <p:nvPr/>
        </p:nvPicPr>
        <p:blipFill rotWithShape="1">
          <a:blip r:embed="rId3">
            <a:alphaModFix/>
          </a:blip>
          <a:srcRect/>
          <a:stretch/>
        </p:blipFill>
        <p:spPr>
          <a:xfrm>
            <a:off x="650929" y="4748112"/>
            <a:ext cx="2066549" cy="294895"/>
          </a:xfrm>
          <a:prstGeom prst="rect">
            <a:avLst/>
          </a:prstGeom>
          <a:noFill/>
          <a:ln>
            <a:noFill/>
          </a:ln>
        </p:spPr>
      </p:pic>
    </p:spTree>
    <p:extLst>
      <p:ext uri="{BB962C8B-B14F-4D97-AF65-F5344CB8AC3E}">
        <p14:creationId xmlns:p14="http://schemas.microsoft.com/office/powerpoint/2010/main" val="15349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1"/>
        <p:cNvGrpSpPr/>
        <p:nvPr/>
      </p:nvGrpSpPr>
      <p:grpSpPr>
        <a:xfrm>
          <a:off x="0" y="0"/>
          <a:ext cx="0" cy="0"/>
          <a:chOff x="0" y="0"/>
          <a:chExt cx="0" cy="0"/>
        </a:xfrm>
      </p:grpSpPr>
      <p:sp>
        <p:nvSpPr>
          <p:cNvPr id="132" name="Google Shape;132;p21"/>
          <p:cNvSpPr/>
          <p:nvPr/>
        </p:nvSpPr>
        <p:spPr>
          <a:xfrm>
            <a:off x="7848600" y="0"/>
            <a:ext cx="1295400" cy="51435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3" name="Google Shape;133;p21"/>
          <p:cNvSpPr/>
          <p:nvPr/>
        </p:nvSpPr>
        <p:spPr>
          <a:xfrm rot="10800000">
            <a:off x="0" y="0"/>
            <a:ext cx="2415540" cy="1821180"/>
          </a:xfrm>
          <a:prstGeom prst="triangle">
            <a:avLst>
              <a:gd name="adj" fmla="val 10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4" name="Google Shape;134;p21"/>
          <p:cNvSpPr txBox="1">
            <a:spLocks noGrp="1"/>
          </p:cNvSpPr>
          <p:nvPr>
            <p:ph type="title"/>
          </p:nvPr>
        </p:nvSpPr>
        <p:spPr>
          <a:xfrm>
            <a:off x="628650" y="273844"/>
            <a:ext cx="7166610" cy="99417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4"/>
              </a:buClr>
              <a:buSzPts val="4400"/>
              <a:buFont typeface="Calibri"/>
              <a:buNone/>
              <a:defRPr b="1">
                <a:solidFill>
                  <a:schemeClr val="accent4"/>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62865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4"/>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1"/>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2"/>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3"/>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36" name="Google Shape;136;p21" descr="A sign in the dark&#10;&#10;Description automatically generated"/>
          <p:cNvPicPr preferRelativeResize="0"/>
          <p:nvPr/>
        </p:nvPicPr>
        <p:blipFill rotWithShape="1">
          <a:blip r:embed="rId2">
            <a:alphaModFix/>
          </a:blip>
          <a:srcRect/>
          <a:stretch/>
        </p:blipFill>
        <p:spPr>
          <a:xfrm>
            <a:off x="7941296" y="4397260"/>
            <a:ext cx="1110009" cy="740006"/>
          </a:xfrm>
          <a:prstGeom prst="rect">
            <a:avLst/>
          </a:prstGeom>
          <a:noFill/>
          <a:ln>
            <a:noFill/>
          </a:ln>
        </p:spPr>
      </p:pic>
      <p:pic>
        <p:nvPicPr>
          <p:cNvPr id="137" name="Google Shape;137;p21" descr="A picture containing shape&#10;&#10;Description automatically generated"/>
          <p:cNvPicPr preferRelativeResize="0"/>
          <p:nvPr/>
        </p:nvPicPr>
        <p:blipFill rotWithShape="1">
          <a:blip r:embed="rId3">
            <a:alphaModFix/>
          </a:blip>
          <a:srcRect/>
          <a:stretch/>
        </p:blipFill>
        <p:spPr>
          <a:xfrm>
            <a:off x="650929" y="4748112"/>
            <a:ext cx="2066549" cy="294895"/>
          </a:xfrm>
          <a:prstGeom prst="rect">
            <a:avLst/>
          </a:prstGeom>
          <a:noFill/>
          <a:ln>
            <a:noFill/>
          </a:ln>
        </p:spPr>
      </p:pic>
      <p:sp>
        <p:nvSpPr>
          <p:cNvPr id="138" name="Google Shape;138;p21"/>
          <p:cNvSpPr txBox="1">
            <a:spLocks noGrp="1"/>
          </p:cNvSpPr>
          <p:nvPr>
            <p:ph type="body" idx="2"/>
          </p:nvPr>
        </p:nvSpPr>
        <p:spPr>
          <a:xfrm>
            <a:off x="4316730" y="1369219"/>
            <a:ext cx="3478530"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4"/>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1"/>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2"/>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3"/>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0137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139"/>
        <p:cNvGrpSpPr/>
        <p:nvPr/>
      </p:nvGrpSpPr>
      <p:grpSpPr>
        <a:xfrm>
          <a:off x="0" y="0"/>
          <a:ext cx="0" cy="0"/>
          <a:chOff x="0" y="0"/>
          <a:chExt cx="0" cy="0"/>
        </a:xfrm>
      </p:grpSpPr>
      <p:sp>
        <p:nvSpPr>
          <p:cNvPr id="140" name="Google Shape;140;p22"/>
          <p:cNvSpPr/>
          <p:nvPr/>
        </p:nvSpPr>
        <p:spPr>
          <a:xfrm>
            <a:off x="-1" y="0"/>
            <a:ext cx="1295400" cy="51435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1" name="Google Shape;141;p22"/>
          <p:cNvSpPr/>
          <p:nvPr/>
        </p:nvSpPr>
        <p:spPr>
          <a:xfrm rot="-5400000">
            <a:off x="7025640" y="297180"/>
            <a:ext cx="2415540" cy="1821180"/>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2" name="Google Shape;142;p22"/>
          <p:cNvSpPr txBox="1">
            <a:spLocks noGrp="1"/>
          </p:cNvSpPr>
          <p:nvPr>
            <p:ph type="title"/>
          </p:nvPr>
        </p:nvSpPr>
        <p:spPr>
          <a:xfrm>
            <a:off x="1379220" y="273844"/>
            <a:ext cx="641604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b="1">
                <a:solidFill>
                  <a:schemeClr val="accen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2"/>
          <p:cNvSpPr txBox="1">
            <a:spLocks noGrp="1"/>
          </p:cNvSpPr>
          <p:nvPr>
            <p:ph type="body" idx="1"/>
          </p:nvPr>
        </p:nvSpPr>
        <p:spPr>
          <a:xfrm>
            <a:off x="1379220"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44" name="Google Shape;144;p22" descr="A sign in the dark&#10;&#10;Description automatically generated"/>
          <p:cNvPicPr preferRelativeResize="0"/>
          <p:nvPr/>
        </p:nvPicPr>
        <p:blipFill rotWithShape="1">
          <a:blip r:embed="rId2">
            <a:alphaModFix/>
          </a:blip>
          <a:srcRect/>
          <a:stretch/>
        </p:blipFill>
        <p:spPr>
          <a:xfrm>
            <a:off x="92695" y="4322930"/>
            <a:ext cx="1110009" cy="740006"/>
          </a:xfrm>
          <a:prstGeom prst="rect">
            <a:avLst/>
          </a:prstGeom>
          <a:noFill/>
          <a:ln>
            <a:noFill/>
          </a:ln>
        </p:spPr>
      </p:pic>
      <p:pic>
        <p:nvPicPr>
          <p:cNvPr id="145" name="Google Shape;145;p22" descr="A picture containing shape&#10;&#10;Description automatically generated"/>
          <p:cNvPicPr preferRelativeResize="0"/>
          <p:nvPr/>
        </p:nvPicPr>
        <p:blipFill rotWithShape="1">
          <a:blip r:embed="rId3">
            <a:alphaModFix/>
          </a:blip>
          <a:srcRect/>
          <a:stretch/>
        </p:blipFill>
        <p:spPr>
          <a:xfrm>
            <a:off x="6448801" y="4768041"/>
            <a:ext cx="2066549" cy="294895"/>
          </a:xfrm>
          <a:prstGeom prst="rect">
            <a:avLst/>
          </a:prstGeom>
          <a:noFill/>
          <a:ln>
            <a:noFill/>
          </a:ln>
        </p:spPr>
      </p:pic>
      <p:sp>
        <p:nvSpPr>
          <p:cNvPr id="146" name="Google Shape;146;p22"/>
          <p:cNvSpPr txBox="1">
            <a:spLocks noGrp="1"/>
          </p:cNvSpPr>
          <p:nvPr>
            <p:ph type="body" idx="2"/>
          </p:nvPr>
        </p:nvSpPr>
        <p:spPr>
          <a:xfrm>
            <a:off x="4855846"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66326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147"/>
        <p:cNvGrpSpPr/>
        <p:nvPr/>
      </p:nvGrpSpPr>
      <p:grpSpPr>
        <a:xfrm>
          <a:off x="0" y="0"/>
          <a:ext cx="0" cy="0"/>
          <a:chOff x="0" y="0"/>
          <a:chExt cx="0" cy="0"/>
        </a:xfrm>
      </p:grpSpPr>
      <p:sp>
        <p:nvSpPr>
          <p:cNvPr id="148" name="Google Shape;148;p23"/>
          <p:cNvSpPr/>
          <p:nvPr/>
        </p:nvSpPr>
        <p:spPr>
          <a:xfrm>
            <a:off x="-1" y="0"/>
            <a:ext cx="1295400" cy="51435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9" name="Google Shape;149;p23"/>
          <p:cNvSpPr/>
          <p:nvPr/>
        </p:nvSpPr>
        <p:spPr>
          <a:xfrm rot="-5400000">
            <a:off x="7025640" y="297180"/>
            <a:ext cx="2415540" cy="1821180"/>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0" name="Google Shape;150;p23"/>
          <p:cNvSpPr txBox="1">
            <a:spLocks noGrp="1"/>
          </p:cNvSpPr>
          <p:nvPr>
            <p:ph type="title"/>
          </p:nvPr>
        </p:nvSpPr>
        <p:spPr>
          <a:xfrm>
            <a:off x="1379220" y="273844"/>
            <a:ext cx="641604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1">
                <a:solidFill>
                  <a:schemeClr val="accen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a:off x="1379220"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2"/>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3"/>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4"/>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1"/>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52" name="Google Shape;152;p23" descr="A sign in the dark&#10;&#10;Description automatically generated"/>
          <p:cNvPicPr preferRelativeResize="0"/>
          <p:nvPr/>
        </p:nvPicPr>
        <p:blipFill rotWithShape="1">
          <a:blip r:embed="rId2">
            <a:alphaModFix/>
          </a:blip>
          <a:srcRect/>
          <a:stretch/>
        </p:blipFill>
        <p:spPr>
          <a:xfrm>
            <a:off x="92695" y="4322930"/>
            <a:ext cx="1110009" cy="740006"/>
          </a:xfrm>
          <a:prstGeom prst="rect">
            <a:avLst/>
          </a:prstGeom>
          <a:noFill/>
          <a:ln>
            <a:noFill/>
          </a:ln>
        </p:spPr>
      </p:pic>
      <p:pic>
        <p:nvPicPr>
          <p:cNvPr id="153" name="Google Shape;153;p23" descr="A picture containing shape&#10;&#10;Description automatically generated"/>
          <p:cNvPicPr preferRelativeResize="0"/>
          <p:nvPr/>
        </p:nvPicPr>
        <p:blipFill rotWithShape="1">
          <a:blip r:embed="rId3">
            <a:alphaModFix/>
          </a:blip>
          <a:srcRect/>
          <a:stretch/>
        </p:blipFill>
        <p:spPr>
          <a:xfrm>
            <a:off x="6448801" y="4768041"/>
            <a:ext cx="2066549" cy="294895"/>
          </a:xfrm>
          <a:prstGeom prst="rect">
            <a:avLst/>
          </a:prstGeom>
          <a:noFill/>
          <a:ln>
            <a:noFill/>
          </a:ln>
        </p:spPr>
      </p:pic>
      <p:sp>
        <p:nvSpPr>
          <p:cNvPr id="154" name="Google Shape;154;p23"/>
          <p:cNvSpPr txBox="1">
            <a:spLocks noGrp="1"/>
          </p:cNvSpPr>
          <p:nvPr>
            <p:ph type="body" idx="2"/>
          </p:nvPr>
        </p:nvSpPr>
        <p:spPr>
          <a:xfrm>
            <a:off x="4855846"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2"/>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3"/>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4"/>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1"/>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10584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wo Content">
  <p:cSld name="6_Two Content">
    <p:spTree>
      <p:nvGrpSpPr>
        <p:cNvPr id="1" name="Shape 155"/>
        <p:cNvGrpSpPr/>
        <p:nvPr/>
      </p:nvGrpSpPr>
      <p:grpSpPr>
        <a:xfrm>
          <a:off x="0" y="0"/>
          <a:ext cx="0" cy="0"/>
          <a:chOff x="0" y="0"/>
          <a:chExt cx="0" cy="0"/>
        </a:xfrm>
      </p:grpSpPr>
      <p:sp>
        <p:nvSpPr>
          <p:cNvPr id="156" name="Google Shape;156;p24"/>
          <p:cNvSpPr/>
          <p:nvPr/>
        </p:nvSpPr>
        <p:spPr>
          <a:xfrm>
            <a:off x="-1" y="0"/>
            <a:ext cx="1295400" cy="51435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7" name="Google Shape;157;p24"/>
          <p:cNvSpPr/>
          <p:nvPr/>
        </p:nvSpPr>
        <p:spPr>
          <a:xfrm rot="-5400000">
            <a:off x="7025640" y="297180"/>
            <a:ext cx="2415540" cy="1821180"/>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58" name="Google Shape;158;p24"/>
          <p:cNvSpPr txBox="1">
            <a:spLocks noGrp="1"/>
          </p:cNvSpPr>
          <p:nvPr>
            <p:ph type="title"/>
          </p:nvPr>
        </p:nvSpPr>
        <p:spPr>
          <a:xfrm>
            <a:off x="1379220" y="273844"/>
            <a:ext cx="641604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4400"/>
              <a:buFont typeface="Calibri"/>
              <a:buNone/>
              <a:defRPr b="1">
                <a:solidFill>
                  <a:schemeClr val="accent3"/>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a:off x="1379220"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3"/>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4"/>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1"/>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2"/>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60" name="Google Shape;160;p24" descr="A sign in the dark&#10;&#10;Description automatically generated"/>
          <p:cNvPicPr preferRelativeResize="0"/>
          <p:nvPr/>
        </p:nvPicPr>
        <p:blipFill rotWithShape="1">
          <a:blip r:embed="rId2">
            <a:alphaModFix/>
          </a:blip>
          <a:srcRect/>
          <a:stretch/>
        </p:blipFill>
        <p:spPr>
          <a:xfrm>
            <a:off x="92695" y="4322930"/>
            <a:ext cx="1110009" cy="740006"/>
          </a:xfrm>
          <a:prstGeom prst="rect">
            <a:avLst/>
          </a:prstGeom>
          <a:noFill/>
          <a:ln>
            <a:noFill/>
          </a:ln>
        </p:spPr>
      </p:pic>
      <p:pic>
        <p:nvPicPr>
          <p:cNvPr id="161" name="Google Shape;161;p24" descr="A picture containing shape&#10;&#10;Description automatically generated"/>
          <p:cNvPicPr preferRelativeResize="0"/>
          <p:nvPr/>
        </p:nvPicPr>
        <p:blipFill rotWithShape="1">
          <a:blip r:embed="rId3">
            <a:alphaModFix/>
          </a:blip>
          <a:srcRect/>
          <a:stretch/>
        </p:blipFill>
        <p:spPr>
          <a:xfrm>
            <a:off x="6448801" y="4768041"/>
            <a:ext cx="2066549" cy="294895"/>
          </a:xfrm>
          <a:prstGeom prst="rect">
            <a:avLst/>
          </a:prstGeom>
          <a:noFill/>
          <a:ln>
            <a:noFill/>
          </a:ln>
        </p:spPr>
      </p:pic>
      <p:sp>
        <p:nvSpPr>
          <p:cNvPr id="162" name="Google Shape;162;p24"/>
          <p:cNvSpPr txBox="1">
            <a:spLocks noGrp="1"/>
          </p:cNvSpPr>
          <p:nvPr>
            <p:ph type="body" idx="2"/>
          </p:nvPr>
        </p:nvSpPr>
        <p:spPr>
          <a:xfrm>
            <a:off x="4855846" y="1371838"/>
            <a:ext cx="3392805"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3"/>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4"/>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1"/>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2"/>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7935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163"/>
        <p:cNvGrpSpPr/>
        <p:nvPr/>
      </p:nvGrpSpPr>
      <p:grpSpPr>
        <a:xfrm>
          <a:off x="0" y="0"/>
          <a:ext cx="0" cy="0"/>
          <a:chOff x="0" y="0"/>
          <a:chExt cx="0" cy="0"/>
        </a:xfrm>
      </p:grpSpPr>
      <p:sp>
        <p:nvSpPr>
          <p:cNvPr id="164" name="Google Shape;164;p25"/>
          <p:cNvSpPr/>
          <p:nvPr/>
        </p:nvSpPr>
        <p:spPr>
          <a:xfrm>
            <a:off x="6115050" y="2714625"/>
            <a:ext cx="3028950" cy="2428875"/>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5" name="Google Shape;165;p25"/>
          <p:cNvSpPr/>
          <p:nvPr/>
        </p:nvSpPr>
        <p:spPr>
          <a:xfrm rot="10800000">
            <a:off x="0" y="0"/>
            <a:ext cx="3028950" cy="2428875"/>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6" name="Google Shape;166;p25"/>
          <p:cNvSpPr>
            <a:spLocks noGrp="1"/>
          </p:cNvSpPr>
          <p:nvPr>
            <p:ph type="pic" idx="2"/>
          </p:nvPr>
        </p:nvSpPr>
        <p:spPr>
          <a:xfrm>
            <a:off x="1885950" y="1125141"/>
            <a:ext cx="5372100" cy="2893219"/>
          </a:xfrm>
          <a:prstGeom prst="rect">
            <a:avLst/>
          </a:prstGeom>
          <a:noFill/>
          <a:ln>
            <a:noFill/>
          </a:ln>
        </p:spPr>
      </p:sp>
    </p:spTree>
    <p:extLst>
      <p:ext uri="{BB962C8B-B14F-4D97-AF65-F5344CB8AC3E}">
        <p14:creationId xmlns:p14="http://schemas.microsoft.com/office/powerpoint/2010/main" val="242294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312601" y="1060705"/>
            <a:ext cx="6469574" cy="29169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0000"/>
              </a:buClr>
              <a:buSzPts val="4400"/>
              <a:buFont typeface="Calibri"/>
              <a:buNone/>
              <a:defRPr b="1">
                <a:solidFill>
                  <a:srgbClr val="FF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4" name="Google Shape;54;p8"/>
          <p:cNvPicPr preferRelativeResize="0"/>
          <p:nvPr/>
        </p:nvPicPr>
        <p:blipFill rotWithShape="1">
          <a:blip r:embed="rId2">
            <a:alphaModFix/>
          </a:blip>
          <a:srcRect/>
          <a:stretch/>
        </p:blipFill>
        <p:spPr>
          <a:xfrm>
            <a:off x="4840498" y="648528"/>
            <a:ext cx="3692231" cy="3554974"/>
          </a:xfrm>
          <a:prstGeom prst="rect">
            <a:avLst/>
          </a:prstGeom>
          <a:noFill/>
          <a:ln>
            <a:noFill/>
          </a:ln>
        </p:spPr>
      </p:pic>
      <p:pic>
        <p:nvPicPr>
          <p:cNvPr id="55" name="Google Shape;55;p8"/>
          <p:cNvPicPr preferRelativeResize="0"/>
          <p:nvPr/>
        </p:nvPicPr>
        <p:blipFill rotWithShape="1">
          <a:blip r:embed="rId3">
            <a:alphaModFix/>
          </a:blip>
          <a:srcRect/>
          <a:stretch/>
        </p:blipFill>
        <p:spPr>
          <a:xfrm>
            <a:off x="0" y="173391"/>
            <a:ext cx="1504950" cy="600075"/>
          </a:xfrm>
          <a:prstGeom prst="rect">
            <a:avLst/>
          </a:prstGeom>
          <a:noFill/>
          <a:ln>
            <a:noFill/>
          </a:ln>
        </p:spPr>
      </p:pic>
    </p:spTree>
    <p:extLst>
      <p:ext uri="{BB962C8B-B14F-4D97-AF65-F5344CB8AC3E}">
        <p14:creationId xmlns:p14="http://schemas.microsoft.com/office/powerpoint/2010/main" val="2107120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Image">
  <p:cSld name="2_Image">
    <p:spTree>
      <p:nvGrpSpPr>
        <p:cNvPr id="1" name="Shape 167"/>
        <p:cNvGrpSpPr/>
        <p:nvPr/>
      </p:nvGrpSpPr>
      <p:grpSpPr>
        <a:xfrm>
          <a:off x="0" y="0"/>
          <a:ext cx="0" cy="0"/>
          <a:chOff x="0" y="0"/>
          <a:chExt cx="0" cy="0"/>
        </a:xfrm>
      </p:grpSpPr>
      <p:sp>
        <p:nvSpPr>
          <p:cNvPr id="168" name="Google Shape;168;p26"/>
          <p:cNvSpPr/>
          <p:nvPr/>
        </p:nvSpPr>
        <p:spPr>
          <a:xfrm>
            <a:off x="6115050" y="2714625"/>
            <a:ext cx="3028950" cy="2428875"/>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9" name="Google Shape;169;p26"/>
          <p:cNvSpPr/>
          <p:nvPr/>
        </p:nvSpPr>
        <p:spPr>
          <a:xfrm rot="10800000">
            <a:off x="0" y="0"/>
            <a:ext cx="3028950" cy="2428875"/>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0" name="Google Shape;170;p26"/>
          <p:cNvSpPr>
            <a:spLocks noGrp="1"/>
          </p:cNvSpPr>
          <p:nvPr>
            <p:ph type="pic" idx="2"/>
          </p:nvPr>
        </p:nvSpPr>
        <p:spPr>
          <a:xfrm>
            <a:off x="1885950" y="1125141"/>
            <a:ext cx="5372100" cy="2893219"/>
          </a:xfrm>
          <a:prstGeom prst="rect">
            <a:avLst/>
          </a:prstGeom>
          <a:noFill/>
          <a:ln>
            <a:noFill/>
          </a:ln>
        </p:spPr>
      </p:sp>
    </p:spTree>
    <p:extLst>
      <p:ext uri="{BB962C8B-B14F-4D97-AF65-F5344CB8AC3E}">
        <p14:creationId xmlns:p14="http://schemas.microsoft.com/office/powerpoint/2010/main" val="180807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Image">
  <p:cSld name="3_Image">
    <p:spTree>
      <p:nvGrpSpPr>
        <p:cNvPr id="1" name="Shape 171"/>
        <p:cNvGrpSpPr/>
        <p:nvPr/>
      </p:nvGrpSpPr>
      <p:grpSpPr>
        <a:xfrm>
          <a:off x="0" y="0"/>
          <a:ext cx="0" cy="0"/>
          <a:chOff x="0" y="0"/>
          <a:chExt cx="0" cy="0"/>
        </a:xfrm>
      </p:grpSpPr>
      <p:sp>
        <p:nvSpPr>
          <p:cNvPr id="172" name="Google Shape;172;p27"/>
          <p:cNvSpPr/>
          <p:nvPr/>
        </p:nvSpPr>
        <p:spPr>
          <a:xfrm>
            <a:off x="6115050" y="2714625"/>
            <a:ext cx="3028950" cy="2428875"/>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3" name="Google Shape;173;p27"/>
          <p:cNvSpPr/>
          <p:nvPr/>
        </p:nvSpPr>
        <p:spPr>
          <a:xfrm rot="10800000">
            <a:off x="0" y="0"/>
            <a:ext cx="3028950" cy="2428875"/>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4" name="Google Shape;174;p27"/>
          <p:cNvSpPr>
            <a:spLocks noGrp="1"/>
          </p:cNvSpPr>
          <p:nvPr>
            <p:ph type="pic" idx="2"/>
          </p:nvPr>
        </p:nvSpPr>
        <p:spPr>
          <a:xfrm>
            <a:off x="1885950" y="1125141"/>
            <a:ext cx="5372100" cy="2893219"/>
          </a:xfrm>
          <a:prstGeom prst="rect">
            <a:avLst/>
          </a:prstGeom>
          <a:noFill/>
          <a:ln>
            <a:noFill/>
          </a:ln>
        </p:spPr>
      </p:sp>
    </p:spTree>
    <p:extLst>
      <p:ext uri="{BB962C8B-B14F-4D97-AF65-F5344CB8AC3E}">
        <p14:creationId xmlns:p14="http://schemas.microsoft.com/office/powerpoint/2010/main" val="1538032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Image">
  <p:cSld name="4_Image">
    <p:spTree>
      <p:nvGrpSpPr>
        <p:cNvPr id="1" name="Shape 175"/>
        <p:cNvGrpSpPr/>
        <p:nvPr/>
      </p:nvGrpSpPr>
      <p:grpSpPr>
        <a:xfrm>
          <a:off x="0" y="0"/>
          <a:ext cx="0" cy="0"/>
          <a:chOff x="0" y="0"/>
          <a:chExt cx="0" cy="0"/>
        </a:xfrm>
      </p:grpSpPr>
      <p:sp>
        <p:nvSpPr>
          <p:cNvPr id="176" name="Google Shape;176;p28"/>
          <p:cNvSpPr/>
          <p:nvPr/>
        </p:nvSpPr>
        <p:spPr>
          <a:xfrm>
            <a:off x="6115050" y="2714625"/>
            <a:ext cx="3028950" cy="2428875"/>
          </a:xfrm>
          <a:prstGeom prst="triangle">
            <a:avLst>
              <a:gd name="adj" fmla="val 10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7" name="Google Shape;177;p28"/>
          <p:cNvSpPr/>
          <p:nvPr/>
        </p:nvSpPr>
        <p:spPr>
          <a:xfrm rot="10800000">
            <a:off x="0" y="0"/>
            <a:ext cx="3028950" cy="2428875"/>
          </a:xfrm>
          <a:prstGeom prst="triangle">
            <a:avLst>
              <a:gd name="adj" fmla="val 10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8" name="Google Shape;178;p28"/>
          <p:cNvSpPr>
            <a:spLocks noGrp="1"/>
          </p:cNvSpPr>
          <p:nvPr>
            <p:ph type="pic" idx="2"/>
          </p:nvPr>
        </p:nvSpPr>
        <p:spPr>
          <a:xfrm>
            <a:off x="1885950" y="1125141"/>
            <a:ext cx="5372100" cy="2893219"/>
          </a:xfrm>
          <a:prstGeom prst="rect">
            <a:avLst/>
          </a:prstGeom>
          <a:noFill/>
          <a:ln>
            <a:noFill/>
          </a:ln>
        </p:spPr>
      </p:sp>
    </p:spTree>
    <p:extLst>
      <p:ext uri="{BB962C8B-B14F-4D97-AF65-F5344CB8AC3E}">
        <p14:creationId xmlns:p14="http://schemas.microsoft.com/office/powerpoint/2010/main" val="3349353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179"/>
        <p:cNvGrpSpPr/>
        <p:nvPr/>
      </p:nvGrpSpPr>
      <p:grpSpPr>
        <a:xfrm>
          <a:off x="0" y="0"/>
          <a:ext cx="0" cy="0"/>
          <a:chOff x="0" y="0"/>
          <a:chExt cx="0" cy="0"/>
        </a:xfrm>
      </p:grpSpPr>
      <p:sp>
        <p:nvSpPr>
          <p:cNvPr id="180" name="Google Shape;180;p29"/>
          <p:cNvSpPr/>
          <p:nvPr/>
        </p:nvSpPr>
        <p:spPr>
          <a:xfrm rot="-5400000">
            <a:off x="6415089" y="300038"/>
            <a:ext cx="3028950" cy="2428875"/>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1" name="Google Shape;181;p29"/>
          <p:cNvSpPr/>
          <p:nvPr/>
        </p:nvSpPr>
        <p:spPr>
          <a:xfrm rot="5400000">
            <a:off x="-300038" y="2414588"/>
            <a:ext cx="3028950" cy="2428875"/>
          </a:xfrm>
          <a:prstGeom prst="triangle">
            <a:avLst>
              <a:gd name="adj" fmla="val 100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2" name="Google Shape;182;p29"/>
          <p:cNvSpPr>
            <a:spLocks noGrp="1"/>
          </p:cNvSpPr>
          <p:nvPr>
            <p:ph type="chart" idx="2"/>
          </p:nvPr>
        </p:nvSpPr>
        <p:spPr>
          <a:xfrm>
            <a:off x="1735931" y="1057275"/>
            <a:ext cx="5629275" cy="3028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9233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Chart">
  <p:cSld name="2_Chart">
    <p:spTree>
      <p:nvGrpSpPr>
        <p:cNvPr id="1" name="Shape 183"/>
        <p:cNvGrpSpPr/>
        <p:nvPr/>
      </p:nvGrpSpPr>
      <p:grpSpPr>
        <a:xfrm>
          <a:off x="0" y="0"/>
          <a:ext cx="0" cy="0"/>
          <a:chOff x="0" y="0"/>
          <a:chExt cx="0" cy="0"/>
        </a:xfrm>
      </p:grpSpPr>
      <p:sp>
        <p:nvSpPr>
          <p:cNvPr id="184" name="Google Shape;184;p30"/>
          <p:cNvSpPr/>
          <p:nvPr/>
        </p:nvSpPr>
        <p:spPr>
          <a:xfrm rot="-5400000">
            <a:off x="6415089" y="300038"/>
            <a:ext cx="3028950" cy="2428875"/>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5" name="Google Shape;185;p30"/>
          <p:cNvSpPr/>
          <p:nvPr/>
        </p:nvSpPr>
        <p:spPr>
          <a:xfrm rot="5400000">
            <a:off x="-300038" y="2414588"/>
            <a:ext cx="3028950" cy="2428875"/>
          </a:xfrm>
          <a:prstGeom prst="triangle">
            <a:avLst>
              <a:gd name="adj" fmla="val 10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6" name="Google Shape;186;p30"/>
          <p:cNvSpPr>
            <a:spLocks noGrp="1"/>
          </p:cNvSpPr>
          <p:nvPr>
            <p:ph type="chart" idx="2"/>
          </p:nvPr>
        </p:nvSpPr>
        <p:spPr>
          <a:xfrm>
            <a:off x="1735931" y="1057275"/>
            <a:ext cx="5629275" cy="3028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98954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Chart">
  <p:cSld name="3_Chart">
    <p:spTree>
      <p:nvGrpSpPr>
        <p:cNvPr id="1" name="Shape 187"/>
        <p:cNvGrpSpPr/>
        <p:nvPr/>
      </p:nvGrpSpPr>
      <p:grpSpPr>
        <a:xfrm>
          <a:off x="0" y="0"/>
          <a:ext cx="0" cy="0"/>
          <a:chOff x="0" y="0"/>
          <a:chExt cx="0" cy="0"/>
        </a:xfrm>
      </p:grpSpPr>
      <p:sp>
        <p:nvSpPr>
          <p:cNvPr id="188" name="Google Shape;188;p31"/>
          <p:cNvSpPr/>
          <p:nvPr/>
        </p:nvSpPr>
        <p:spPr>
          <a:xfrm rot="-5400000">
            <a:off x="6415089" y="300038"/>
            <a:ext cx="3028950" cy="2428875"/>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9" name="Google Shape;189;p31"/>
          <p:cNvSpPr/>
          <p:nvPr/>
        </p:nvSpPr>
        <p:spPr>
          <a:xfrm rot="5400000">
            <a:off x="-300038" y="2414588"/>
            <a:ext cx="3028950" cy="2428875"/>
          </a:xfrm>
          <a:prstGeom prst="triangle">
            <a:avLst>
              <a:gd name="adj" fmla="val 10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0" name="Google Shape;190;p31"/>
          <p:cNvSpPr>
            <a:spLocks noGrp="1"/>
          </p:cNvSpPr>
          <p:nvPr>
            <p:ph type="chart" idx="2"/>
          </p:nvPr>
        </p:nvSpPr>
        <p:spPr>
          <a:xfrm>
            <a:off x="1735931" y="1057275"/>
            <a:ext cx="5629275" cy="3028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90776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Chart">
  <p:cSld name="4_Chart">
    <p:spTree>
      <p:nvGrpSpPr>
        <p:cNvPr id="1" name="Shape 191"/>
        <p:cNvGrpSpPr/>
        <p:nvPr/>
      </p:nvGrpSpPr>
      <p:grpSpPr>
        <a:xfrm>
          <a:off x="0" y="0"/>
          <a:ext cx="0" cy="0"/>
          <a:chOff x="0" y="0"/>
          <a:chExt cx="0" cy="0"/>
        </a:xfrm>
      </p:grpSpPr>
      <p:sp>
        <p:nvSpPr>
          <p:cNvPr id="192" name="Google Shape;192;p32"/>
          <p:cNvSpPr/>
          <p:nvPr/>
        </p:nvSpPr>
        <p:spPr>
          <a:xfrm rot="-5400000">
            <a:off x="6415089" y="300038"/>
            <a:ext cx="3028950" cy="2428875"/>
          </a:xfrm>
          <a:prstGeom prst="triangle">
            <a:avLst>
              <a:gd name="adj" fmla="val 100000"/>
            </a:avLst>
          </a:prstGeom>
          <a:solidFill>
            <a:schemeClr val="accent4"/>
          </a:solidFill>
          <a:ln w="12700" cap="flat" cmpd="sng">
            <a:solidFill>
              <a:srgbClr val="0074A5"/>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3" name="Google Shape;193;p32"/>
          <p:cNvSpPr/>
          <p:nvPr/>
        </p:nvSpPr>
        <p:spPr>
          <a:xfrm rot="5400000">
            <a:off x="-300038" y="2414588"/>
            <a:ext cx="3028950" cy="2428875"/>
          </a:xfrm>
          <a:prstGeom prst="triangle">
            <a:avLst>
              <a:gd name="adj" fmla="val 100000"/>
            </a:avLst>
          </a:prstGeom>
          <a:solidFill>
            <a:schemeClr val="accent4"/>
          </a:solidFill>
          <a:ln w="12700" cap="flat" cmpd="sng">
            <a:solidFill>
              <a:srgbClr val="0074A5"/>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4" name="Google Shape;194;p32"/>
          <p:cNvSpPr>
            <a:spLocks noGrp="1"/>
          </p:cNvSpPr>
          <p:nvPr>
            <p:ph type="chart" idx="2"/>
          </p:nvPr>
        </p:nvSpPr>
        <p:spPr>
          <a:xfrm>
            <a:off x="1735931" y="1057275"/>
            <a:ext cx="5629275" cy="3028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690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a:stretch/>
        </p:blipFill>
        <p:spPr>
          <a:xfrm>
            <a:off x="3538726" y="4746212"/>
            <a:ext cx="2066549" cy="294895"/>
          </a:xfrm>
          <a:prstGeom prst="rect">
            <a:avLst/>
          </a:prstGeom>
          <a:noFill/>
          <a:ln>
            <a:noFill/>
          </a:ln>
        </p:spPr>
      </p:pic>
      <p:pic>
        <p:nvPicPr>
          <p:cNvPr id="197" name="Google Shape;197;p33" descr="A picture containing light&#10;&#10;Description automatically generated"/>
          <p:cNvPicPr preferRelativeResize="0"/>
          <p:nvPr/>
        </p:nvPicPr>
        <p:blipFill rotWithShape="1">
          <a:blip r:embed="rId3">
            <a:alphaModFix/>
          </a:blip>
          <a:srcRect/>
          <a:stretch/>
        </p:blipFill>
        <p:spPr>
          <a:xfrm>
            <a:off x="2372559" y="1204884"/>
            <a:ext cx="4398883" cy="2733733"/>
          </a:xfrm>
          <a:prstGeom prst="rect">
            <a:avLst/>
          </a:prstGeom>
          <a:noFill/>
          <a:ln>
            <a:noFill/>
          </a:ln>
        </p:spPr>
      </p:pic>
    </p:spTree>
    <p:extLst>
      <p:ext uri="{BB962C8B-B14F-4D97-AF65-F5344CB8AC3E}">
        <p14:creationId xmlns:p14="http://schemas.microsoft.com/office/powerpoint/2010/main" val="212754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7237710" y="0"/>
            <a:ext cx="1906291" cy="5143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650929" y="273844"/>
            <a:ext cx="6469574" cy="994172"/>
          </a:xfrm>
        </p:spPr>
        <p:txBody>
          <a:bodyPr/>
          <a:lstStyle>
            <a:lvl1pP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650929" y="1376312"/>
            <a:ext cx="6469574" cy="3263504"/>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929" y="4748112"/>
            <a:ext cx="2066549" cy="294895"/>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5850" y="4378110"/>
            <a:ext cx="1110009" cy="740006"/>
          </a:xfrm>
          <a:prstGeom prst="rect">
            <a:avLst/>
          </a:prstGeom>
        </p:spPr>
      </p:pic>
    </p:spTree>
    <p:extLst>
      <p:ext uri="{BB962C8B-B14F-4D97-AF65-F5344CB8AC3E}">
        <p14:creationId xmlns:p14="http://schemas.microsoft.com/office/powerpoint/2010/main" val="1386891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37"/>
            <a:ext cx="9144000"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D6A89-F912-43BF-A215-48C0EF524633}"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5B647-E111-4645-A876-546C889C23A5}"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21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56"/>
        <p:cNvGrpSpPr/>
        <p:nvPr/>
      </p:nvGrpSpPr>
      <p:grpSpPr>
        <a:xfrm>
          <a:off x="0" y="0"/>
          <a:ext cx="0" cy="0"/>
          <a:chOff x="0" y="0"/>
          <a:chExt cx="0" cy="0"/>
        </a:xfrm>
      </p:grpSpPr>
      <p:sp>
        <p:nvSpPr>
          <p:cNvPr id="57" name="Google Shape;57;p9"/>
          <p:cNvSpPr/>
          <p:nvPr/>
        </p:nvSpPr>
        <p:spPr>
          <a:xfrm>
            <a:off x="3847455" y="0"/>
            <a:ext cx="5296546" cy="51435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8" name="Google Shape;58;p9"/>
          <p:cNvSpPr txBox="1">
            <a:spLocks noGrp="1"/>
          </p:cNvSpPr>
          <p:nvPr>
            <p:ph type="title"/>
          </p:nvPr>
        </p:nvSpPr>
        <p:spPr>
          <a:xfrm>
            <a:off x="4411689" y="442912"/>
            <a:ext cx="4168075"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6000"/>
              <a:buFont typeface="Calibri"/>
              <a:buNone/>
              <a:defRPr sz="4500" b="1">
                <a:solidFill>
                  <a:schemeClr val="l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9" name="Google Shape;59;p9"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60" name="Google Shape;60;p9"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
        <p:nvSpPr>
          <p:cNvPr id="61" name="Google Shape;61;p9"/>
          <p:cNvSpPr txBox="1">
            <a:spLocks noGrp="1"/>
          </p:cNvSpPr>
          <p:nvPr>
            <p:ph type="body" idx="1"/>
          </p:nvPr>
        </p:nvSpPr>
        <p:spPr>
          <a:xfrm>
            <a:off x="378256" y="939998"/>
            <a:ext cx="3027497" cy="3263504"/>
          </a:xfrm>
          <a:prstGeom prst="rect">
            <a:avLst/>
          </a:prstGeom>
          <a:noFill/>
          <a:ln>
            <a:noFill/>
          </a:ln>
        </p:spPr>
        <p:txBody>
          <a:bodyPr spcFirstLastPara="1" wrap="square" lIns="91425" tIns="45700" rIns="91425" bIns="45700" anchor="t" anchorCtr="0">
            <a:normAutofit/>
          </a:bodyPr>
          <a:lstStyle>
            <a:lvl1pPr marL="342900" lvl="0" indent="-400050" algn="l">
              <a:lnSpc>
                <a:spcPct val="90000"/>
              </a:lnSpc>
              <a:spcBef>
                <a:spcPts val="750"/>
              </a:spcBef>
              <a:spcAft>
                <a:spcPts val="0"/>
              </a:spcAft>
              <a:buClr>
                <a:schemeClr val="accent1"/>
              </a:buClr>
              <a:buSzPts val="4800"/>
              <a:buFont typeface="Calibri"/>
              <a:buChar char="•"/>
              <a:defRPr sz="2400">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vl2pPr>
            <a:lvl3pPr marL="1028700" lvl="2" indent="-266700" algn="l">
              <a:lnSpc>
                <a:spcPct val="90000"/>
              </a:lnSpc>
              <a:spcBef>
                <a:spcPts val="375"/>
              </a:spcBef>
              <a:spcAft>
                <a:spcPts val="0"/>
              </a:spcAft>
              <a:buClr>
                <a:schemeClr val="accent3"/>
              </a:buClr>
              <a:buSzPts val="2000"/>
              <a:buChar char="•"/>
              <a:defRPr/>
            </a:lvl3pPr>
            <a:lvl4pPr marL="1371600" lvl="3" indent="-257175" algn="l">
              <a:lnSpc>
                <a:spcPct val="90000"/>
              </a:lnSpc>
              <a:spcBef>
                <a:spcPts val="375"/>
              </a:spcBef>
              <a:spcAft>
                <a:spcPts val="0"/>
              </a:spcAft>
              <a:buClr>
                <a:schemeClr val="accent4"/>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71883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D6A89-F912-43BF-A215-48C0EF524633}"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5B647-E111-4645-A876-546C889C23A5}" type="slidenum">
              <a:rPr lang="en-US" smtClean="0"/>
              <a:t>‹#›</a:t>
            </a:fld>
            <a:endParaRPr lang="en-US"/>
          </a:p>
        </p:txBody>
      </p:sp>
    </p:spTree>
    <p:extLst>
      <p:ext uri="{BB962C8B-B14F-4D97-AF65-F5344CB8AC3E}">
        <p14:creationId xmlns:p14="http://schemas.microsoft.com/office/powerpoint/2010/main" val="2302084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D6A89-F912-43BF-A215-48C0EF524633}"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5B647-E111-4645-A876-546C889C23A5}"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21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D6A89-F912-43BF-A215-48C0EF524633}" type="datetimeFigureOut">
              <a:rPr lang="en-US" smtClean="0"/>
              <a:t>5/22/23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5B647-E111-4645-A876-546C889C23A5}" type="slidenum">
              <a:rPr lang="en-US" smtClean="0"/>
              <a:t>‹#›</a:t>
            </a:fld>
            <a:endParaRPr lang="en-US"/>
          </a:p>
        </p:txBody>
      </p:sp>
    </p:spTree>
    <p:extLst>
      <p:ext uri="{BB962C8B-B14F-4D97-AF65-F5344CB8AC3E}">
        <p14:creationId xmlns:p14="http://schemas.microsoft.com/office/powerpoint/2010/main" val="2446087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D6A89-F912-43BF-A215-48C0EF524633}" type="datetimeFigureOut">
              <a:rPr lang="en-US" smtClean="0"/>
              <a:t>5/22/23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55B647-E111-4645-A876-546C889C23A5}" type="slidenum">
              <a:rPr lang="en-US" smtClean="0"/>
              <a:t>‹#›</a:t>
            </a:fld>
            <a:endParaRPr lang="en-US"/>
          </a:p>
        </p:txBody>
      </p:sp>
    </p:spTree>
    <p:extLst>
      <p:ext uri="{BB962C8B-B14F-4D97-AF65-F5344CB8AC3E}">
        <p14:creationId xmlns:p14="http://schemas.microsoft.com/office/powerpoint/2010/main" val="1339726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D6A89-F912-43BF-A215-48C0EF524633}" type="datetimeFigureOut">
              <a:rPr lang="en-US" smtClean="0"/>
              <a:t>5/22/23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55B647-E111-4645-A876-546C889C23A5}" type="slidenum">
              <a:rPr lang="en-US" smtClean="0"/>
              <a:t>‹#›</a:t>
            </a:fld>
            <a:endParaRPr lang="en-US"/>
          </a:p>
        </p:txBody>
      </p:sp>
    </p:spTree>
    <p:extLst>
      <p:ext uri="{BB962C8B-B14F-4D97-AF65-F5344CB8AC3E}">
        <p14:creationId xmlns:p14="http://schemas.microsoft.com/office/powerpoint/2010/main" val="3754124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9D6A89-F912-43BF-A215-48C0EF524633}" type="datetimeFigureOut">
              <a:rPr lang="en-US" smtClean="0"/>
              <a:t>5/22/23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55B647-E111-4645-A876-546C889C23A5}" type="slidenum">
              <a:rPr lang="en-US" smtClean="0"/>
              <a:t>‹#›</a:t>
            </a:fld>
            <a:endParaRPr lang="en-US"/>
          </a:p>
        </p:txBody>
      </p:sp>
    </p:spTree>
    <p:extLst>
      <p:ext uri="{BB962C8B-B14F-4D97-AF65-F5344CB8AC3E}">
        <p14:creationId xmlns:p14="http://schemas.microsoft.com/office/powerpoint/2010/main" val="4032980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F39D6A89-F912-43BF-A215-48C0EF524633}" type="datetimeFigureOut">
              <a:rPr lang="en-US" smtClean="0"/>
              <a:t>5/22/23</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55B647-E111-4645-A876-546C889C23A5}" type="slidenum">
              <a:rPr lang="en-US" smtClean="0"/>
              <a:t>‹#›</a:t>
            </a:fld>
            <a:endParaRPr lang="en-US"/>
          </a:p>
        </p:txBody>
      </p:sp>
    </p:spTree>
    <p:extLst>
      <p:ext uri="{BB962C8B-B14F-4D97-AF65-F5344CB8AC3E}">
        <p14:creationId xmlns:p14="http://schemas.microsoft.com/office/powerpoint/2010/main" val="1770108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39D6A89-F912-43BF-A215-48C0EF524633}" type="datetimeFigureOut">
              <a:rPr lang="en-US" smtClean="0"/>
              <a:t>5/22/23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5B647-E111-4645-A876-546C889C23A5}" type="slidenum">
              <a:rPr lang="en-US" smtClean="0"/>
              <a:t>‹#›</a:t>
            </a:fld>
            <a:endParaRPr lang="en-US"/>
          </a:p>
        </p:txBody>
      </p:sp>
    </p:spTree>
    <p:extLst>
      <p:ext uri="{BB962C8B-B14F-4D97-AF65-F5344CB8AC3E}">
        <p14:creationId xmlns:p14="http://schemas.microsoft.com/office/powerpoint/2010/main" val="1317305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D6A89-F912-43BF-A215-48C0EF524633}"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5B647-E111-4645-A876-546C889C23A5}" type="slidenum">
              <a:rPr lang="en-US" smtClean="0"/>
              <a:t>‹#›</a:t>
            </a:fld>
            <a:endParaRPr lang="en-US"/>
          </a:p>
        </p:txBody>
      </p:sp>
    </p:spTree>
    <p:extLst>
      <p:ext uri="{BB962C8B-B14F-4D97-AF65-F5344CB8AC3E}">
        <p14:creationId xmlns:p14="http://schemas.microsoft.com/office/powerpoint/2010/main" val="3782192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D6A89-F912-43BF-A215-48C0EF524633}"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5B647-E111-4645-A876-546C889C23A5}" type="slidenum">
              <a:rPr lang="en-US" smtClean="0"/>
              <a:t>‹#›</a:t>
            </a:fld>
            <a:endParaRPr lang="en-US"/>
          </a:p>
        </p:txBody>
      </p:sp>
    </p:spTree>
    <p:extLst>
      <p:ext uri="{BB962C8B-B14F-4D97-AF65-F5344CB8AC3E}">
        <p14:creationId xmlns:p14="http://schemas.microsoft.com/office/powerpoint/2010/main" val="84979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Agenda">
  <p:cSld name="2_Agenda">
    <p:spTree>
      <p:nvGrpSpPr>
        <p:cNvPr id="1" name="Shape 62"/>
        <p:cNvGrpSpPr/>
        <p:nvPr/>
      </p:nvGrpSpPr>
      <p:grpSpPr>
        <a:xfrm>
          <a:off x="0" y="0"/>
          <a:ext cx="0" cy="0"/>
          <a:chOff x="0" y="0"/>
          <a:chExt cx="0" cy="0"/>
        </a:xfrm>
      </p:grpSpPr>
      <p:sp>
        <p:nvSpPr>
          <p:cNvPr id="63" name="Google Shape;63;p10"/>
          <p:cNvSpPr/>
          <p:nvPr/>
        </p:nvSpPr>
        <p:spPr>
          <a:xfrm>
            <a:off x="3847455" y="0"/>
            <a:ext cx="5296546" cy="51435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4" name="Google Shape;64;p10"/>
          <p:cNvSpPr txBox="1">
            <a:spLocks noGrp="1"/>
          </p:cNvSpPr>
          <p:nvPr>
            <p:ph type="title"/>
          </p:nvPr>
        </p:nvSpPr>
        <p:spPr>
          <a:xfrm>
            <a:off x="4411689" y="442912"/>
            <a:ext cx="4168075"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6000"/>
              <a:buFont typeface="Calibri"/>
              <a:buNone/>
              <a:defRPr sz="4500" b="1">
                <a:solidFill>
                  <a:schemeClr val="l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5" name="Google Shape;65;p10"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66" name="Google Shape;66;p10"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
        <p:nvSpPr>
          <p:cNvPr id="67" name="Google Shape;67;p10"/>
          <p:cNvSpPr txBox="1">
            <a:spLocks noGrp="1"/>
          </p:cNvSpPr>
          <p:nvPr>
            <p:ph type="body" idx="1"/>
          </p:nvPr>
        </p:nvSpPr>
        <p:spPr>
          <a:xfrm>
            <a:off x="378256" y="939998"/>
            <a:ext cx="3027497" cy="3263504"/>
          </a:xfrm>
          <a:prstGeom prst="rect">
            <a:avLst/>
          </a:prstGeom>
          <a:noFill/>
          <a:ln>
            <a:noFill/>
          </a:ln>
        </p:spPr>
        <p:txBody>
          <a:bodyPr spcFirstLastPara="1" wrap="square" lIns="91425" tIns="45700" rIns="91425" bIns="45700" anchor="t" anchorCtr="0">
            <a:normAutofit/>
          </a:bodyPr>
          <a:lstStyle>
            <a:lvl1pPr marL="342900" lvl="0" indent="-400050" algn="l">
              <a:lnSpc>
                <a:spcPct val="90000"/>
              </a:lnSpc>
              <a:spcBef>
                <a:spcPts val="750"/>
              </a:spcBef>
              <a:spcAft>
                <a:spcPts val="0"/>
              </a:spcAft>
              <a:buClr>
                <a:schemeClr val="accent1"/>
              </a:buClr>
              <a:buSzPts val="4800"/>
              <a:buFont typeface="Calibri"/>
              <a:buChar char="•"/>
              <a:defRPr sz="2400">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vl2pPr>
            <a:lvl3pPr marL="1028700" lvl="2" indent="-266700" algn="l">
              <a:lnSpc>
                <a:spcPct val="90000"/>
              </a:lnSpc>
              <a:spcBef>
                <a:spcPts val="375"/>
              </a:spcBef>
              <a:spcAft>
                <a:spcPts val="0"/>
              </a:spcAft>
              <a:buClr>
                <a:schemeClr val="accent3"/>
              </a:buClr>
              <a:buSzPts val="2000"/>
              <a:buChar char="•"/>
              <a:defRPr/>
            </a:lvl3pPr>
            <a:lvl4pPr marL="1371600" lvl="3" indent="-257175" algn="l">
              <a:lnSpc>
                <a:spcPct val="90000"/>
              </a:lnSpc>
              <a:spcBef>
                <a:spcPts val="375"/>
              </a:spcBef>
              <a:spcAft>
                <a:spcPts val="0"/>
              </a:spcAft>
              <a:buClr>
                <a:schemeClr val="accent4"/>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42443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79" y="270039"/>
            <a:ext cx="8810063" cy="2277042"/>
          </a:xfrm>
        </p:spPr>
        <p:txBody>
          <a:bodyPr tIns="0" bIns="0" anchor="b" anchorCtr="0">
            <a:noAutofit/>
          </a:bodyPr>
          <a:lstStyle>
            <a:lvl1pPr algn="ctr">
              <a:defRPr sz="4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82479" y="2659180"/>
            <a:ext cx="8810063"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0087"/>
            <a:ext cx="9144000" cy="633413"/>
          </a:xfrm>
          <a:prstGeom prst="rect">
            <a:avLst/>
          </a:prstGeom>
        </p:spPr>
      </p:pic>
    </p:spTree>
    <p:extLst>
      <p:ext uri="{BB962C8B-B14F-4D97-AF65-F5344CB8AC3E}">
        <p14:creationId xmlns:p14="http://schemas.microsoft.com/office/powerpoint/2010/main" val="2884728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79" y="270039"/>
            <a:ext cx="8810063" cy="2277042"/>
          </a:xfrm>
        </p:spPr>
        <p:txBody>
          <a:bodyPr tIns="0" bIns="0" anchor="b" anchorCtr="0">
            <a:noAutofit/>
          </a:bodyPr>
          <a:lstStyle>
            <a:lvl1pPr algn="ctr">
              <a:defRPr sz="4400" b="1">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479" y="2659180"/>
            <a:ext cx="8810063" cy="1445895"/>
          </a:xfrm>
        </p:spPr>
        <p:txBody>
          <a:bodyPr tIns="0" bIns="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10087"/>
            <a:ext cx="9144000" cy="633413"/>
          </a:xfrm>
          <a:prstGeom prst="rect">
            <a:avLst/>
          </a:prstGeom>
        </p:spPr>
      </p:pic>
    </p:spTree>
    <p:extLst>
      <p:ext uri="{BB962C8B-B14F-4D97-AF65-F5344CB8AC3E}">
        <p14:creationId xmlns:p14="http://schemas.microsoft.com/office/powerpoint/2010/main" val="1956812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004076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489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4510087"/>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dirty="0"/>
              <a:t>Drag background image here</a:t>
            </a:r>
          </a:p>
        </p:txBody>
      </p:sp>
      <p:sp>
        <p:nvSpPr>
          <p:cNvPr id="2" name="Title 1"/>
          <p:cNvSpPr>
            <a:spLocks noGrp="1"/>
          </p:cNvSpPr>
          <p:nvPr>
            <p:ph type="ctrTitle"/>
          </p:nvPr>
        </p:nvSpPr>
        <p:spPr>
          <a:xfrm>
            <a:off x="182479" y="488987"/>
            <a:ext cx="8810063" cy="2058093"/>
          </a:xfrm>
        </p:spPr>
        <p:txBody>
          <a:bodyPr tIns="0" bIns="0" anchor="b" anchorCtr="0">
            <a:noAutofit/>
          </a:bodyPr>
          <a:lstStyle>
            <a:lvl1pPr algn="ctr">
              <a:defRPr sz="4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82479" y="2659180"/>
            <a:ext cx="8810063"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51745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4" y="2130362"/>
            <a:ext cx="8695919"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09034" y="924940"/>
            <a:ext cx="8695919" cy="1125140"/>
          </a:xfrm>
        </p:spPr>
        <p:txBody>
          <a:bodyPr lIns="0" tIns="0" rIns="0" bIns="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500189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9034" y="1299600"/>
            <a:ext cx="428676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9600"/>
            <a:ext cx="431514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5/22/23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760061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8" y="7299"/>
            <a:ext cx="4545541" cy="4503738"/>
          </a:xfrm>
          <a:solidFill>
            <a:schemeClr val="bg1">
              <a:lumMod val="85000"/>
            </a:schemeClr>
          </a:solidFill>
        </p:spPr>
        <p:txBody>
          <a:bodyPr anchor="ctr" anchorCtr="0">
            <a:normAutofit/>
          </a:bodyPr>
          <a:lstStyle>
            <a:lvl1pPr marL="0" indent="0" algn="ctr">
              <a:buFontTx/>
              <a:buNone/>
              <a:defRPr sz="2000"/>
            </a:lvl1pPr>
          </a:lstStyle>
          <a:p>
            <a:r>
              <a:rPr lang="en-US" dirty="0"/>
              <a:t>Click icon to add Image</a:t>
            </a:r>
          </a:p>
        </p:txBody>
      </p:sp>
      <p:sp>
        <p:nvSpPr>
          <p:cNvPr id="2" name="Title 1"/>
          <p:cNvSpPr>
            <a:spLocks noGrp="1"/>
          </p:cNvSpPr>
          <p:nvPr>
            <p:ph type="title"/>
          </p:nvPr>
        </p:nvSpPr>
        <p:spPr>
          <a:xfrm>
            <a:off x="209034" y="204348"/>
            <a:ext cx="4221550" cy="968351"/>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09034" y="1299600"/>
            <a:ext cx="4221550" cy="302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5/22/23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46248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accent2"/>
          </a:solidFill>
        </p:spPr>
        <p:txBody>
          <a:bodyPr anchor="ctr" anchorCtr="0">
            <a:normAutofit/>
          </a:bodyPr>
          <a:lstStyle>
            <a:lvl1pPr marL="0" indent="0" algn="r">
              <a:buFontTx/>
              <a:buNone/>
              <a:defRPr sz="2000" baseline="0">
                <a:solidFill>
                  <a:schemeClr val="bg1"/>
                </a:solidFill>
              </a:defRPr>
            </a:lvl1pPr>
          </a:lstStyle>
          <a:p>
            <a:r>
              <a:rPr lang="en-US" dirty="0"/>
              <a:t>Drag picture to placeholder </a:t>
            </a:r>
            <a:br>
              <a:rPr lang="en-US" dirty="0"/>
            </a:br>
            <a:r>
              <a:rPr lang="en-US" dirty="0"/>
              <a:t>or click icon to add</a:t>
            </a:r>
          </a:p>
        </p:txBody>
      </p:sp>
      <p:sp>
        <p:nvSpPr>
          <p:cNvPr id="2" name="Title 1"/>
          <p:cNvSpPr>
            <a:spLocks noGrp="1"/>
          </p:cNvSpPr>
          <p:nvPr>
            <p:ph type="title"/>
          </p:nvPr>
        </p:nvSpPr>
        <p:spPr>
          <a:xfrm>
            <a:off x="209033" y="204348"/>
            <a:ext cx="5206929" cy="968351"/>
          </a:xfrm>
        </p:spPr>
        <p:txBody>
          <a:bodyPr/>
          <a:lstStyle>
            <a:lvl1pPr>
              <a:defRPr>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209034" y="1299600"/>
            <a:ext cx="4112058" cy="3028808"/>
          </a:xfrm>
        </p:spPr>
        <p:txBody>
          <a:bodyPr/>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5/22/23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41975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bg1">
              <a:lumMod val="85000"/>
            </a:schemeClr>
          </a:solidFill>
        </p:spPr>
        <p:txBody>
          <a:bodyPr anchor="ctr" anchorCtr="0">
            <a:normAutofit/>
          </a:bodyPr>
          <a:lstStyle>
            <a:lvl1pPr marL="0" indent="0" algn="r">
              <a:buFontTx/>
              <a:buNone/>
              <a:defRPr sz="2000" baseline="0"/>
            </a:lvl1pPr>
          </a:lstStyle>
          <a:p>
            <a:r>
              <a:rPr lang="en-US" dirty="0"/>
              <a:t>Drag picture to placeholder </a:t>
            </a:r>
            <a:br>
              <a:rPr lang="en-US" dirty="0"/>
            </a:br>
            <a:r>
              <a:rPr lang="en-US" dirty="0"/>
              <a:t>or click icon to add</a:t>
            </a:r>
          </a:p>
        </p:txBody>
      </p:sp>
      <p:sp>
        <p:nvSpPr>
          <p:cNvPr id="10" name="Rectangle 9"/>
          <p:cNvSpPr/>
          <p:nvPr userDrawn="1"/>
        </p:nvSpPr>
        <p:spPr>
          <a:xfrm>
            <a:off x="0"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9033" y="204348"/>
            <a:ext cx="5206929" cy="968351"/>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09034" y="1299600"/>
            <a:ext cx="4155853" cy="302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5/22/23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1773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Agenda">
  <p:cSld name="3_Agenda">
    <p:spTree>
      <p:nvGrpSpPr>
        <p:cNvPr id="1" name="Shape 68"/>
        <p:cNvGrpSpPr/>
        <p:nvPr/>
      </p:nvGrpSpPr>
      <p:grpSpPr>
        <a:xfrm>
          <a:off x="0" y="0"/>
          <a:ext cx="0" cy="0"/>
          <a:chOff x="0" y="0"/>
          <a:chExt cx="0" cy="0"/>
        </a:xfrm>
      </p:grpSpPr>
      <p:sp>
        <p:nvSpPr>
          <p:cNvPr id="69" name="Google Shape;69;p11"/>
          <p:cNvSpPr/>
          <p:nvPr/>
        </p:nvSpPr>
        <p:spPr>
          <a:xfrm>
            <a:off x="3847455" y="0"/>
            <a:ext cx="5296546" cy="51435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0" name="Google Shape;70;p11"/>
          <p:cNvSpPr txBox="1">
            <a:spLocks noGrp="1"/>
          </p:cNvSpPr>
          <p:nvPr>
            <p:ph type="title"/>
          </p:nvPr>
        </p:nvSpPr>
        <p:spPr>
          <a:xfrm>
            <a:off x="4411689" y="442912"/>
            <a:ext cx="4168075"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2"/>
              </a:buClr>
              <a:buSzPts val="6000"/>
              <a:buFont typeface="Calibri"/>
              <a:buNone/>
              <a:defRPr sz="4500" b="1">
                <a:solidFill>
                  <a:schemeClr val="lt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1" name="Google Shape;71;p11" descr="A picture containing shape&#10;&#10;Description automatically generated"/>
          <p:cNvPicPr preferRelativeResize="0"/>
          <p:nvPr/>
        </p:nvPicPr>
        <p:blipFill rotWithShape="1">
          <a:blip r:embed="rId2">
            <a:alphaModFix/>
          </a:blip>
          <a:srcRect/>
          <a:stretch/>
        </p:blipFill>
        <p:spPr>
          <a:xfrm>
            <a:off x="650929" y="4748112"/>
            <a:ext cx="2066549" cy="294895"/>
          </a:xfrm>
          <a:prstGeom prst="rect">
            <a:avLst/>
          </a:prstGeom>
          <a:noFill/>
          <a:ln>
            <a:noFill/>
          </a:ln>
        </p:spPr>
      </p:pic>
      <p:pic>
        <p:nvPicPr>
          <p:cNvPr id="72" name="Google Shape;72;p11" descr="A sign in the dark&#10;&#10;Description automatically generated"/>
          <p:cNvPicPr preferRelativeResize="0"/>
          <p:nvPr/>
        </p:nvPicPr>
        <p:blipFill rotWithShape="1">
          <a:blip r:embed="rId3">
            <a:alphaModFix/>
          </a:blip>
          <a:srcRect/>
          <a:stretch/>
        </p:blipFill>
        <p:spPr>
          <a:xfrm>
            <a:off x="7635850" y="4378110"/>
            <a:ext cx="1110009" cy="740006"/>
          </a:xfrm>
          <a:prstGeom prst="rect">
            <a:avLst/>
          </a:prstGeom>
          <a:noFill/>
          <a:ln>
            <a:noFill/>
          </a:ln>
        </p:spPr>
      </p:pic>
      <p:sp>
        <p:nvSpPr>
          <p:cNvPr id="73" name="Google Shape;73;p11"/>
          <p:cNvSpPr txBox="1">
            <a:spLocks noGrp="1"/>
          </p:cNvSpPr>
          <p:nvPr>
            <p:ph type="body" idx="1"/>
          </p:nvPr>
        </p:nvSpPr>
        <p:spPr>
          <a:xfrm>
            <a:off x="378256" y="939998"/>
            <a:ext cx="3027497" cy="3263504"/>
          </a:xfrm>
          <a:prstGeom prst="rect">
            <a:avLst/>
          </a:prstGeom>
          <a:noFill/>
          <a:ln>
            <a:noFill/>
          </a:ln>
        </p:spPr>
        <p:txBody>
          <a:bodyPr spcFirstLastPara="1" wrap="square" lIns="91425" tIns="45700" rIns="91425" bIns="45700" anchor="t" anchorCtr="0">
            <a:normAutofit/>
          </a:bodyPr>
          <a:lstStyle>
            <a:lvl1pPr marL="342900" lvl="0" indent="-400050" algn="l">
              <a:lnSpc>
                <a:spcPct val="90000"/>
              </a:lnSpc>
              <a:spcBef>
                <a:spcPts val="750"/>
              </a:spcBef>
              <a:spcAft>
                <a:spcPts val="0"/>
              </a:spcAft>
              <a:buClr>
                <a:schemeClr val="accent1"/>
              </a:buClr>
              <a:buSzPts val="4800"/>
              <a:buFont typeface="Calibri"/>
              <a:buChar char="•"/>
              <a:defRPr sz="2400">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vl2pPr>
            <a:lvl3pPr marL="1028700" lvl="2" indent="-266700" algn="l">
              <a:lnSpc>
                <a:spcPct val="90000"/>
              </a:lnSpc>
              <a:spcBef>
                <a:spcPts val="375"/>
              </a:spcBef>
              <a:spcAft>
                <a:spcPts val="0"/>
              </a:spcAft>
              <a:buClr>
                <a:schemeClr val="accent3"/>
              </a:buClr>
              <a:buSzPts val="2000"/>
              <a:buChar char="•"/>
              <a:defRPr/>
            </a:lvl3pPr>
            <a:lvl4pPr marL="1371600" lvl="3" indent="-257175" algn="l">
              <a:lnSpc>
                <a:spcPct val="90000"/>
              </a:lnSpc>
              <a:spcBef>
                <a:spcPts val="375"/>
              </a:spcBef>
              <a:spcAft>
                <a:spcPts val="0"/>
              </a:spcAft>
              <a:buClr>
                <a:schemeClr val="accent4"/>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13782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5/22/23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159056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5/22/23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64129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89" y="204787"/>
            <a:ext cx="31804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373698" cy="4166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6389" y="1299600"/>
            <a:ext cx="3180413" cy="30721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71542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510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5/22/23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7923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64724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870" y="205979"/>
            <a:ext cx="2057400" cy="41730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9034" y="205979"/>
            <a:ext cx="6523436" cy="41730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11582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ansition Layout">
  <p:cSld name="Transition Layout">
    <p:spTree>
      <p:nvGrpSpPr>
        <p:cNvPr id="1" name="Shape 74"/>
        <p:cNvGrpSpPr/>
        <p:nvPr/>
      </p:nvGrpSpPr>
      <p:grpSpPr>
        <a:xfrm>
          <a:off x="0" y="0"/>
          <a:ext cx="0" cy="0"/>
          <a:chOff x="0" y="0"/>
          <a:chExt cx="0" cy="0"/>
        </a:xfrm>
      </p:grpSpPr>
      <p:sp>
        <p:nvSpPr>
          <p:cNvPr id="75" name="Google Shape;75;p12"/>
          <p:cNvSpPr/>
          <p:nvPr/>
        </p:nvSpPr>
        <p:spPr>
          <a:xfrm rot="-1918408">
            <a:off x="6017268" y="4225123"/>
            <a:ext cx="5740400" cy="994172"/>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6" name="Google Shape;76;p12"/>
          <p:cNvSpPr/>
          <p:nvPr/>
        </p:nvSpPr>
        <p:spPr>
          <a:xfrm rot="-1918408">
            <a:off x="4713741" y="3615523"/>
            <a:ext cx="5740400" cy="994172"/>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7" name="Google Shape;77;p12"/>
          <p:cNvSpPr/>
          <p:nvPr/>
        </p:nvSpPr>
        <p:spPr>
          <a:xfrm rot="-1918408">
            <a:off x="-1310139" y="533805"/>
            <a:ext cx="5740400" cy="99417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8" name="Google Shape;78;p12"/>
          <p:cNvSpPr/>
          <p:nvPr/>
        </p:nvSpPr>
        <p:spPr>
          <a:xfrm rot="-1918408">
            <a:off x="-2613666" y="-75795"/>
            <a:ext cx="5740400" cy="994172"/>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9" name="Google Shape;79;p12"/>
          <p:cNvSpPr txBox="1">
            <a:spLocks noGrp="1"/>
          </p:cNvSpPr>
          <p:nvPr>
            <p:ph type="title"/>
          </p:nvPr>
        </p:nvSpPr>
        <p:spPr>
          <a:xfrm>
            <a:off x="2511425" y="2074664"/>
            <a:ext cx="412115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4359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0"/>
        <p:cNvGrpSpPr/>
        <p:nvPr/>
      </p:nvGrpSpPr>
      <p:grpSpPr>
        <a:xfrm>
          <a:off x="0" y="0"/>
          <a:ext cx="0" cy="0"/>
          <a:chOff x="0" y="0"/>
          <a:chExt cx="0" cy="0"/>
        </a:xfrm>
      </p:grpSpPr>
      <p:sp>
        <p:nvSpPr>
          <p:cNvPr id="81" name="Google Shape;81;p13"/>
          <p:cNvSpPr/>
          <p:nvPr/>
        </p:nvSpPr>
        <p:spPr>
          <a:xfrm>
            <a:off x="0" y="0"/>
            <a:ext cx="1906291" cy="51435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2" name="Google Shape;82;p13"/>
          <p:cNvSpPr txBox="1">
            <a:spLocks noGrp="1"/>
          </p:cNvSpPr>
          <p:nvPr>
            <p:ph type="title"/>
          </p:nvPr>
        </p:nvSpPr>
        <p:spPr>
          <a:xfrm>
            <a:off x="2045776"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b="1">
                <a:solidFill>
                  <a:schemeClr val="accen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body" idx="1"/>
          </p:nvPr>
        </p:nvSpPr>
        <p:spPr>
          <a:xfrm>
            <a:off x="2045776" y="1369219"/>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1"/>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2"/>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3"/>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4"/>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84" name="Google Shape;84;p13" descr="A picture containing shape&#10;&#10;Description automatically generated"/>
          <p:cNvPicPr preferRelativeResize="0"/>
          <p:nvPr/>
        </p:nvPicPr>
        <p:blipFill rotWithShape="1">
          <a:blip r:embed="rId2">
            <a:alphaModFix/>
          </a:blip>
          <a:srcRect/>
          <a:stretch/>
        </p:blipFill>
        <p:spPr>
          <a:xfrm>
            <a:off x="6448801" y="4768041"/>
            <a:ext cx="2066549" cy="294895"/>
          </a:xfrm>
          <a:prstGeom prst="rect">
            <a:avLst/>
          </a:prstGeom>
          <a:noFill/>
          <a:ln>
            <a:noFill/>
          </a:ln>
        </p:spPr>
      </p:pic>
      <p:pic>
        <p:nvPicPr>
          <p:cNvPr id="85" name="Google Shape;85;p13" descr="A sign in the dark&#10;&#10;Description automatically generated"/>
          <p:cNvPicPr preferRelativeResize="0"/>
          <p:nvPr/>
        </p:nvPicPr>
        <p:blipFill rotWithShape="1">
          <a:blip r:embed="rId3">
            <a:alphaModFix/>
          </a:blip>
          <a:srcRect/>
          <a:stretch/>
        </p:blipFill>
        <p:spPr>
          <a:xfrm>
            <a:off x="398141" y="4322930"/>
            <a:ext cx="1110009" cy="740006"/>
          </a:xfrm>
          <a:prstGeom prst="rect">
            <a:avLst/>
          </a:prstGeom>
          <a:noFill/>
          <a:ln>
            <a:noFill/>
          </a:ln>
        </p:spPr>
      </p:pic>
    </p:spTree>
    <p:extLst>
      <p:ext uri="{BB962C8B-B14F-4D97-AF65-F5344CB8AC3E}">
        <p14:creationId xmlns:p14="http://schemas.microsoft.com/office/powerpoint/2010/main" val="139208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6"/>
        <p:cNvGrpSpPr/>
        <p:nvPr/>
      </p:nvGrpSpPr>
      <p:grpSpPr>
        <a:xfrm>
          <a:off x="0" y="0"/>
          <a:ext cx="0" cy="0"/>
          <a:chOff x="0" y="0"/>
          <a:chExt cx="0" cy="0"/>
        </a:xfrm>
      </p:grpSpPr>
      <p:sp>
        <p:nvSpPr>
          <p:cNvPr id="87" name="Google Shape;87;p14"/>
          <p:cNvSpPr/>
          <p:nvPr/>
        </p:nvSpPr>
        <p:spPr>
          <a:xfrm>
            <a:off x="0" y="0"/>
            <a:ext cx="1906291" cy="51435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8" name="Google Shape;88;p14"/>
          <p:cNvSpPr txBox="1">
            <a:spLocks noGrp="1"/>
          </p:cNvSpPr>
          <p:nvPr>
            <p:ph type="title"/>
          </p:nvPr>
        </p:nvSpPr>
        <p:spPr>
          <a:xfrm>
            <a:off x="2045776"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4400"/>
              <a:buFont typeface="Calibri"/>
              <a:buNone/>
              <a:defRPr b="1">
                <a:solidFill>
                  <a:schemeClr val="accent3"/>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body" idx="1"/>
          </p:nvPr>
        </p:nvSpPr>
        <p:spPr>
          <a:xfrm>
            <a:off x="2045776" y="1369219"/>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3"/>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4"/>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1"/>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2"/>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90" name="Google Shape;90;p14" descr="A picture containing shape&#10;&#10;Description automatically generated"/>
          <p:cNvPicPr preferRelativeResize="0"/>
          <p:nvPr/>
        </p:nvPicPr>
        <p:blipFill rotWithShape="1">
          <a:blip r:embed="rId2">
            <a:alphaModFix/>
          </a:blip>
          <a:srcRect/>
          <a:stretch/>
        </p:blipFill>
        <p:spPr>
          <a:xfrm>
            <a:off x="6448801" y="4768041"/>
            <a:ext cx="2066549" cy="294895"/>
          </a:xfrm>
          <a:prstGeom prst="rect">
            <a:avLst/>
          </a:prstGeom>
          <a:noFill/>
          <a:ln>
            <a:noFill/>
          </a:ln>
        </p:spPr>
      </p:pic>
      <p:pic>
        <p:nvPicPr>
          <p:cNvPr id="91" name="Google Shape;91;p14" descr="A sign in the dark&#10;&#10;Description automatically generated"/>
          <p:cNvPicPr preferRelativeResize="0"/>
          <p:nvPr/>
        </p:nvPicPr>
        <p:blipFill rotWithShape="1">
          <a:blip r:embed="rId3">
            <a:alphaModFix/>
          </a:blip>
          <a:srcRect/>
          <a:stretch/>
        </p:blipFill>
        <p:spPr>
          <a:xfrm>
            <a:off x="398141" y="4322930"/>
            <a:ext cx="1110009" cy="740006"/>
          </a:xfrm>
          <a:prstGeom prst="rect">
            <a:avLst/>
          </a:prstGeom>
          <a:noFill/>
          <a:ln>
            <a:noFill/>
          </a:ln>
        </p:spPr>
      </p:pic>
    </p:spTree>
    <p:extLst>
      <p:ext uri="{BB962C8B-B14F-4D97-AF65-F5344CB8AC3E}">
        <p14:creationId xmlns:p14="http://schemas.microsoft.com/office/powerpoint/2010/main" val="325202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2"/>
        <p:cNvGrpSpPr/>
        <p:nvPr/>
      </p:nvGrpSpPr>
      <p:grpSpPr>
        <a:xfrm>
          <a:off x="0" y="0"/>
          <a:ext cx="0" cy="0"/>
          <a:chOff x="0" y="0"/>
          <a:chExt cx="0" cy="0"/>
        </a:xfrm>
      </p:grpSpPr>
      <p:sp>
        <p:nvSpPr>
          <p:cNvPr id="93" name="Google Shape;93;p15"/>
          <p:cNvSpPr/>
          <p:nvPr/>
        </p:nvSpPr>
        <p:spPr>
          <a:xfrm>
            <a:off x="0" y="0"/>
            <a:ext cx="1906291" cy="51435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4" name="Google Shape;94;p15"/>
          <p:cNvSpPr txBox="1">
            <a:spLocks noGrp="1"/>
          </p:cNvSpPr>
          <p:nvPr>
            <p:ph type="title"/>
          </p:nvPr>
        </p:nvSpPr>
        <p:spPr>
          <a:xfrm>
            <a:off x="2045776" y="273844"/>
            <a:ext cx="6469574"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4400"/>
              <a:buFont typeface="Calibri"/>
              <a:buNone/>
              <a:defRPr b="1">
                <a:solidFill>
                  <a:schemeClr val="accent4"/>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body" idx="1"/>
          </p:nvPr>
        </p:nvSpPr>
        <p:spPr>
          <a:xfrm>
            <a:off x="2045776" y="1369219"/>
            <a:ext cx="6469574" cy="3263504"/>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accent4"/>
              </a:buClr>
              <a:buSzPts val="2800"/>
              <a:buChar char="•"/>
              <a:defRPr>
                <a:latin typeface="Calibri"/>
                <a:ea typeface="Calibri"/>
                <a:cs typeface="Calibri"/>
                <a:sym typeface="Calibri"/>
              </a:defRPr>
            </a:lvl1pPr>
            <a:lvl2pPr marL="685800" lvl="1" indent="-285750" algn="l">
              <a:lnSpc>
                <a:spcPct val="90000"/>
              </a:lnSpc>
              <a:spcBef>
                <a:spcPts val="375"/>
              </a:spcBef>
              <a:spcAft>
                <a:spcPts val="0"/>
              </a:spcAft>
              <a:buClr>
                <a:schemeClr val="accent1"/>
              </a:buClr>
              <a:buSzPts val="2400"/>
              <a:buChar char="•"/>
              <a:defRPr>
                <a:latin typeface="Calibri"/>
                <a:ea typeface="Calibri"/>
                <a:cs typeface="Calibri"/>
                <a:sym typeface="Calibri"/>
              </a:defRPr>
            </a:lvl2pPr>
            <a:lvl3pPr marL="1028700" lvl="2" indent="-266700" algn="l">
              <a:lnSpc>
                <a:spcPct val="90000"/>
              </a:lnSpc>
              <a:spcBef>
                <a:spcPts val="375"/>
              </a:spcBef>
              <a:spcAft>
                <a:spcPts val="0"/>
              </a:spcAft>
              <a:buClr>
                <a:schemeClr val="accent2"/>
              </a:buClr>
              <a:buSzPts val="20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accent3"/>
              </a:buClr>
              <a:buSzPts val="1800"/>
              <a:buChar char="•"/>
              <a:defRPr>
                <a:latin typeface="Calibri"/>
                <a:ea typeface="Calibri"/>
                <a:cs typeface="Calibri"/>
                <a:sym typeface="Calibri"/>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96" name="Google Shape;96;p15" descr="A picture containing shape&#10;&#10;Description automatically generated"/>
          <p:cNvPicPr preferRelativeResize="0"/>
          <p:nvPr/>
        </p:nvPicPr>
        <p:blipFill rotWithShape="1">
          <a:blip r:embed="rId2">
            <a:alphaModFix/>
          </a:blip>
          <a:srcRect/>
          <a:stretch/>
        </p:blipFill>
        <p:spPr>
          <a:xfrm>
            <a:off x="6448801" y="4768041"/>
            <a:ext cx="2066549" cy="294895"/>
          </a:xfrm>
          <a:prstGeom prst="rect">
            <a:avLst/>
          </a:prstGeom>
          <a:noFill/>
          <a:ln>
            <a:noFill/>
          </a:ln>
        </p:spPr>
      </p:pic>
      <p:pic>
        <p:nvPicPr>
          <p:cNvPr id="97" name="Google Shape;97;p15" descr="A sign in the dark&#10;&#10;Description automatically generated"/>
          <p:cNvPicPr preferRelativeResize="0"/>
          <p:nvPr/>
        </p:nvPicPr>
        <p:blipFill rotWithShape="1">
          <a:blip r:embed="rId3">
            <a:alphaModFix/>
          </a:blip>
          <a:srcRect/>
          <a:stretch/>
        </p:blipFill>
        <p:spPr>
          <a:xfrm>
            <a:off x="398141" y="4322930"/>
            <a:ext cx="1110009" cy="740006"/>
          </a:xfrm>
          <a:prstGeom prst="rect">
            <a:avLst/>
          </a:prstGeom>
          <a:noFill/>
          <a:ln>
            <a:noFill/>
          </a:ln>
        </p:spPr>
      </p:pic>
    </p:spTree>
    <p:extLst>
      <p:ext uri="{BB962C8B-B14F-4D97-AF65-F5344CB8AC3E}">
        <p14:creationId xmlns:p14="http://schemas.microsoft.com/office/powerpoint/2010/main" val="422339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7.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mbria"/>
              <a:buNone/>
              <a:defRPr sz="44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98989"/>
                </a:solidFill>
                <a:latin typeface="Calibri"/>
                <a:ea typeface="Calibri"/>
                <a:cs typeface="Calibri"/>
                <a:sym typeface="Calibri"/>
              </a:defRPr>
            </a:lvl1pPr>
            <a:lvl2pPr marL="0" marR="0" lvl="1" indent="0" algn="r" rtl="0">
              <a:spcBef>
                <a:spcPts val="0"/>
              </a:spcBef>
              <a:buNone/>
              <a:defRPr sz="900" b="0" i="0" u="none" strike="noStrike" cap="none">
                <a:solidFill>
                  <a:srgbClr val="898989"/>
                </a:solidFill>
                <a:latin typeface="Calibri"/>
                <a:ea typeface="Calibri"/>
                <a:cs typeface="Calibri"/>
                <a:sym typeface="Calibri"/>
              </a:defRPr>
            </a:lvl2pPr>
            <a:lvl3pPr marL="0" marR="0" lvl="2" indent="0" algn="r" rtl="0">
              <a:spcBef>
                <a:spcPts val="0"/>
              </a:spcBef>
              <a:buNone/>
              <a:defRPr sz="900" b="0" i="0" u="none" strike="noStrike" cap="none">
                <a:solidFill>
                  <a:srgbClr val="898989"/>
                </a:solidFill>
                <a:latin typeface="Calibri"/>
                <a:ea typeface="Calibri"/>
                <a:cs typeface="Calibri"/>
                <a:sym typeface="Calibri"/>
              </a:defRPr>
            </a:lvl3pPr>
            <a:lvl4pPr marL="0" marR="0" lvl="3" indent="0" algn="r" rtl="0">
              <a:spcBef>
                <a:spcPts val="0"/>
              </a:spcBef>
              <a:buNone/>
              <a:defRPr sz="900" b="0" i="0" u="none" strike="noStrike" cap="none">
                <a:solidFill>
                  <a:srgbClr val="898989"/>
                </a:solidFill>
                <a:latin typeface="Calibri"/>
                <a:ea typeface="Calibri"/>
                <a:cs typeface="Calibri"/>
                <a:sym typeface="Calibri"/>
              </a:defRPr>
            </a:lvl4pPr>
            <a:lvl5pPr marL="0" marR="0" lvl="4" indent="0" algn="r" rtl="0">
              <a:spcBef>
                <a:spcPts val="0"/>
              </a:spcBef>
              <a:buNone/>
              <a:defRPr sz="900" b="0" i="0" u="none" strike="noStrike" cap="none">
                <a:solidFill>
                  <a:srgbClr val="898989"/>
                </a:solidFill>
                <a:latin typeface="Calibri"/>
                <a:ea typeface="Calibri"/>
                <a:cs typeface="Calibri"/>
                <a:sym typeface="Calibri"/>
              </a:defRPr>
            </a:lvl5pPr>
            <a:lvl6pPr marL="0" marR="0" lvl="5" indent="0" algn="r" rtl="0">
              <a:spcBef>
                <a:spcPts val="0"/>
              </a:spcBef>
              <a:buNone/>
              <a:defRPr sz="900" b="0" i="0" u="none" strike="noStrike" cap="none">
                <a:solidFill>
                  <a:srgbClr val="898989"/>
                </a:solidFill>
                <a:latin typeface="Calibri"/>
                <a:ea typeface="Calibri"/>
                <a:cs typeface="Calibri"/>
                <a:sym typeface="Calibri"/>
              </a:defRPr>
            </a:lvl6pPr>
            <a:lvl7pPr marL="0" marR="0" lvl="6" indent="0" algn="r" rtl="0">
              <a:spcBef>
                <a:spcPts val="0"/>
              </a:spcBef>
              <a:buNone/>
              <a:defRPr sz="900" b="0" i="0" u="none" strike="noStrike" cap="none">
                <a:solidFill>
                  <a:srgbClr val="898989"/>
                </a:solidFill>
                <a:latin typeface="Calibri"/>
                <a:ea typeface="Calibri"/>
                <a:cs typeface="Calibri"/>
                <a:sym typeface="Calibri"/>
              </a:defRPr>
            </a:lvl7pPr>
            <a:lvl8pPr marL="0" marR="0" lvl="7" indent="0" algn="r" rtl="0">
              <a:spcBef>
                <a:spcPts val="0"/>
              </a:spcBef>
              <a:buNone/>
              <a:defRPr sz="900" b="0" i="0" u="none" strike="noStrike" cap="none">
                <a:solidFill>
                  <a:srgbClr val="898989"/>
                </a:solidFill>
                <a:latin typeface="Calibri"/>
                <a:ea typeface="Calibri"/>
                <a:cs typeface="Calibri"/>
                <a:sym typeface="Calibri"/>
              </a:defRPr>
            </a:lvl8pPr>
            <a:lvl9pPr marL="0" marR="0" lvl="8" indent="0" algn="r" rtl="0">
              <a:spcBef>
                <a:spcPts val="0"/>
              </a:spcBef>
              <a:buNone/>
              <a:defRPr sz="900" b="0" i="0" u="none" strike="noStrike" cap="none">
                <a:solidFill>
                  <a:srgbClr val="898989"/>
                </a:solidFill>
                <a:latin typeface="Calibri"/>
                <a:ea typeface="Calibri"/>
                <a:cs typeface="Calibri"/>
                <a:sym typeface="Calibri"/>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2232174897"/>
      </p:ext>
    </p:extLst>
  </p:cSld>
  <p:clrMap bg1="lt1" tx1="dk1" bg2="dk2" tx2="lt2" accent1="accent1" accent2="accent2" accent3="accent3" accent4="accent4" accent5="accent5" accent6="accent6" hlink="hlink" folHlink="folHlink"/>
  <p:sldLayoutIdLst>
    <p:sldLayoutId id="2147483773"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F39D6A89-F912-43BF-A215-48C0EF524633}" type="datetimeFigureOut">
              <a:rPr lang="en-US" smtClean="0"/>
              <a:t>5/22/23</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9755B647-E111-4645-A876-546C889C23A5}"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01025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8"/>
            <a:ext cx="8754312" cy="96835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09034" y="1299104"/>
            <a:ext cx="8754312" cy="3021510"/>
          </a:xfrm>
          <a:prstGeom prst="rect">
            <a:avLst/>
          </a:prstGeom>
        </p:spPr>
        <p:txBody>
          <a:bodyPr vert="horz" lIns="91440" tIns="4572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fld id="{68C2560D-EC28-3B41-86E8-18F1CE0113B4}" type="datetimeFigureOut">
              <a:rPr lang="en-US" smtClean="0"/>
              <a:pPr/>
              <a:t>5/22/23</a:t>
            </a:fld>
            <a:endParaRPr lang="en-US" dirty="0"/>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61304"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0546511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p:nvPr/>
        </p:nvSpPr>
        <p:spPr>
          <a:xfrm>
            <a:off x="950431" y="1564615"/>
            <a:ext cx="7243137" cy="2462855"/>
          </a:xfrm>
          <a:prstGeom prst="rect">
            <a:avLst/>
          </a:prstGeom>
          <a:noFill/>
          <a:ln>
            <a:noFill/>
          </a:ln>
        </p:spPr>
        <p:txBody>
          <a:bodyPr spcFirstLastPara="1" wrap="square" lIns="68569" tIns="34275" rIns="68569" bIns="34275" anchor="t" anchorCtr="0">
            <a:noAutofit/>
          </a:bodyPr>
          <a:lstStyle/>
          <a:p>
            <a:pPr algn="ctr" defTabSz="685800">
              <a:buClr>
                <a:srgbClr val="000000"/>
              </a:buClr>
            </a:pPr>
            <a:endParaRPr sz="3300" b="1" kern="0" dirty="0">
              <a:solidFill>
                <a:srgbClr val="0077AA"/>
              </a:solidFill>
              <a:latin typeface="Calibri"/>
              <a:ea typeface="Calibri"/>
              <a:cs typeface="Calibri"/>
              <a:sym typeface="Calibri"/>
            </a:endParaRPr>
          </a:p>
          <a:p>
            <a:pPr algn="ctr" defTabSz="685800">
              <a:buClr>
                <a:srgbClr val="000000"/>
              </a:buClr>
              <a:buSzPts val="6000"/>
            </a:pPr>
            <a:r>
              <a:rPr lang="fr-FR" sz="3300" b="1" kern="0" dirty="0">
                <a:solidFill>
                  <a:srgbClr val="0077AA"/>
                </a:solidFill>
                <a:latin typeface="Calibri"/>
                <a:ea typeface="Calibri"/>
                <a:cs typeface="Calibri"/>
                <a:sym typeface="Calibri"/>
              </a:rPr>
              <a:t>Legal aid in humanitarian settings</a:t>
            </a:r>
            <a:endParaRPr sz="3300" b="1" kern="0" dirty="0">
              <a:solidFill>
                <a:srgbClr val="0077AA"/>
              </a:solidFill>
              <a:latin typeface="Calibri"/>
              <a:ea typeface="Calibri"/>
              <a:cs typeface="Calibri"/>
              <a:sym typeface="Calibri"/>
            </a:endParaRPr>
          </a:p>
          <a:p>
            <a:pPr algn="ctr" defTabSz="685800">
              <a:lnSpc>
                <a:spcPct val="107000"/>
              </a:lnSpc>
              <a:spcBef>
                <a:spcPts val="600"/>
              </a:spcBef>
              <a:buClr>
                <a:srgbClr val="000000"/>
              </a:buClr>
              <a:buSzPts val="3000"/>
            </a:pPr>
            <a:r>
              <a:rPr lang="en-US" sz="2400" b="1" kern="0" dirty="0">
                <a:solidFill>
                  <a:srgbClr val="0077AA"/>
                </a:solidFill>
                <a:latin typeface="Calibri"/>
                <a:ea typeface="Calibri"/>
                <a:cs typeface="Calibri"/>
                <a:sym typeface="Arial"/>
              </a:rPr>
              <a:t>Webinar: </a:t>
            </a:r>
            <a:r>
              <a:rPr lang="en-US" sz="2400" b="1" kern="0" dirty="0">
                <a:solidFill>
                  <a:srgbClr val="0077AA"/>
                </a:solidFill>
                <a:latin typeface="Calibri"/>
                <a:cs typeface="Calibri"/>
                <a:sym typeface="Arial"/>
              </a:rPr>
              <a:t>L</a:t>
            </a:r>
            <a:r>
              <a:rPr lang="en-US" sz="2400" b="1" kern="0" dirty="0">
                <a:solidFill>
                  <a:srgbClr val="0077AA"/>
                </a:solidFill>
                <a:latin typeface="Calibri"/>
                <a:cs typeface="Calibri"/>
              </a:rPr>
              <a:t>egal aid to protect the right to legal identity</a:t>
            </a:r>
            <a:endParaRPr lang="en-US" sz="2400" b="1" kern="0" dirty="0">
              <a:solidFill>
                <a:srgbClr val="0077AA"/>
              </a:solidFill>
              <a:latin typeface="Calibri"/>
              <a:cs typeface="Calibri"/>
              <a:sym typeface="Arial"/>
            </a:endParaRPr>
          </a:p>
          <a:p>
            <a:pPr algn="ctr" defTabSz="685800">
              <a:lnSpc>
                <a:spcPct val="107000"/>
              </a:lnSpc>
              <a:spcBef>
                <a:spcPts val="600"/>
              </a:spcBef>
              <a:buClr>
                <a:srgbClr val="000000"/>
              </a:buClr>
              <a:buSzPts val="3000"/>
            </a:pPr>
            <a:endParaRPr sz="2250" i="1" kern="0" dirty="0">
              <a:solidFill>
                <a:srgbClr val="FCB040"/>
              </a:solidFill>
              <a:latin typeface="Calibri"/>
              <a:ea typeface="Calibri"/>
              <a:cs typeface="Calibri"/>
              <a:sym typeface="Calibri"/>
            </a:endParaRPr>
          </a:p>
          <a:p>
            <a:pPr algn="ctr" defTabSz="685800">
              <a:lnSpc>
                <a:spcPct val="107000"/>
              </a:lnSpc>
              <a:spcBef>
                <a:spcPts val="600"/>
              </a:spcBef>
              <a:buClr>
                <a:srgbClr val="000000"/>
              </a:buClr>
            </a:pPr>
            <a:r>
              <a:rPr lang="fr-FR" sz="2100" kern="0" dirty="0">
                <a:solidFill>
                  <a:srgbClr val="1D1D1B"/>
                </a:solidFill>
                <a:latin typeface="Calibri"/>
                <a:ea typeface="Calibri"/>
                <a:cs typeface="Calibri"/>
                <a:sym typeface="Calibri"/>
              </a:rPr>
              <a:t>18 May 2023</a:t>
            </a:r>
            <a:endParaRPr sz="2100" kern="0" dirty="0">
              <a:solidFill>
                <a:srgbClr val="1D1D1B"/>
              </a:solidFill>
              <a:latin typeface="Calibri"/>
              <a:ea typeface="Calibri"/>
              <a:cs typeface="Calibri"/>
              <a:sym typeface="Calibri"/>
            </a:endParaRPr>
          </a:p>
        </p:txBody>
      </p:sp>
      <p:pic>
        <p:nvPicPr>
          <p:cNvPr id="2" name="image2.png">
            <a:extLst>
              <a:ext uri="{FF2B5EF4-FFF2-40B4-BE49-F238E27FC236}">
                <a16:creationId xmlns:a16="http://schemas.microsoft.com/office/drawing/2014/main" id="{8EE9637C-C587-47BE-1C6C-F3BB46DAE0CD}"/>
              </a:ext>
            </a:extLst>
          </p:cNvPr>
          <p:cNvPicPr/>
          <p:nvPr/>
        </p:nvPicPr>
        <p:blipFill>
          <a:blip r:embed="rId3"/>
          <a:srcRect/>
          <a:stretch>
            <a:fillRect/>
          </a:stretch>
        </p:blipFill>
        <p:spPr>
          <a:xfrm>
            <a:off x="3463391" y="346245"/>
            <a:ext cx="1875439" cy="1412579"/>
          </a:xfrm>
          <a:prstGeom prst="rect">
            <a:avLst/>
          </a:prstGeo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1;p47">
            <a:extLst>
              <a:ext uri="{FF2B5EF4-FFF2-40B4-BE49-F238E27FC236}">
                <a16:creationId xmlns:a16="http://schemas.microsoft.com/office/drawing/2014/main" id="{FFDB9EF2-1CD6-AEF0-9105-CD5E1B9294EF}"/>
              </a:ext>
            </a:extLst>
          </p:cNvPr>
          <p:cNvSpPr txBox="1">
            <a:spLocks noGrp="1"/>
          </p:cNvSpPr>
          <p:nvPr>
            <p:ph type="title"/>
          </p:nvPr>
        </p:nvSpPr>
        <p:spPr>
          <a:xfrm>
            <a:off x="194209" y="98859"/>
            <a:ext cx="7070341" cy="758898"/>
          </a:xfrm>
          <a:prstGeom prst="rect">
            <a:avLst/>
          </a:prstGeom>
          <a:noFill/>
          <a:ln>
            <a:noFill/>
          </a:ln>
        </p:spPr>
        <p:txBody>
          <a:bodyPr spcFirstLastPara="1" wrap="square" lIns="68569" tIns="34275" rIns="68569" bIns="34275" anchor="ctr" anchorCtr="0">
            <a:normAutofit/>
          </a:bodyPr>
          <a:lstStyle/>
          <a:p>
            <a:pPr lvl="0" algn="ctr">
              <a:buClr>
                <a:schemeClr val="dk1"/>
              </a:buClr>
              <a:buSzPct val="100000"/>
            </a:pPr>
            <a:r>
              <a:rPr lang="en-US" sz="2400" b="1" kern="0" dirty="0">
                <a:solidFill>
                  <a:srgbClr val="0077AA"/>
                </a:solidFill>
                <a:latin typeface="Calibri"/>
                <a:cs typeface="Calibri"/>
                <a:sym typeface="Arial"/>
              </a:rPr>
              <a:t>L</a:t>
            </a:r>
            <a:r>
              <a:rPr lang="en-US" sz="2400" b="1" kern="0" dirty="0">
                <a:solidFill>
                  <a:srgbClr val="0077AA"/>
                </a:solidFill>
                <a:latin typeface="Calibri"/>
                <a:cs typeface="Calibri"/>
              </a:rPr>
              <a:t>egal aid to protect the right to legal identity</a:t>
            </a:r>
            <a:endParaRPr sz="1500" dirty="0">
              <a:solidFill>
                <a:schemeClr val="dk1"/>
              </a:solidFill>
            </a:endParaRPr>
          </a:p>
        </p:txBody>
      </p:sp>
      <p:graphicFrame>
        <p:nvGraphicFramePr>
          <p:cNvPr id="5" name="Table 4">
            <a:extLst>
              <a:ext uri="{FF2B5EF4-FFF2-40B4-BE49-F238E27FC236}">
                <a16:creationId xmlns:a16="http://schemas.microsoft.com/office/drawing/2014/main" id="{8245EF09-3B08-B470-A024-946B1C6A01EB}"/>
              </a:ext>
            </a:extLst>
          </p:cNvPr>
          <p:cNvGraphicFramePr>
            <a:graphicFrameLocks noGrp="1"/>
          </p:cNvGraphicFramePr>
          <p:nvPr>
            <p:extLst>
              <p:ext uri="{D42A27DB-BD31-4B8C-83A1-F6EECF244321}">
                <p14:modId xmlns:p14="http://schemas.microsoft.com/office/powerpoint/2010/main" val="481732637"/>
              </p:ext>
            </p:extLst>
          </p:nvPr>
        </p:nvGraphicFramePr>
        <p:xfrm>
          <a:off x="323681" y="857757"/>
          <a:ext cx="6627377" cy="3762796"/>
        </p:xfrm>
        <a:graphic>
          <a:graphicData uri="http://schemas.openxmlformats.org/drawingml/2006/table">
            <a:tbl>
              <a:tblPr firstRow="1" firstCol="1" bandRow="1"/>
              <a:tblGrid>
                <a:gridCol w="1102200">
                  <a:extLst>
                    <a:ext uri="{9D8B030D-6E8A-4147-A177-3AD203B41FA5}">
                      <a16:colId xmlns:a16="http://schemas.microsoft.com/office/drawing/2014/main" val="245475744"/>
                    </a:ext>
                  </a:extLst>
                </a:gridCol>
                <a:gridCol w="5525177">
                  <a:extLst>
                    <a:ext uri="{9D8B030D-6E8A-4147-A177-3AD203B41FA5}">
                      <a16:colId xmlns:a16="http://schemas.microsoft.com/office/drawing/2014/main" val="1851561704"/>
                    </a:ext>
                  </a:extLst>
                </a:gridCol>
              </a:tblGrid>
              <a:tr h="310452">
                <a:tc>
                  <a:txBody>
                    <a:bodyPr/>
                    <a:lstStyle/>
                    <a:p>
                      <a:pPr marL="0" marR="0" algn="just">
                        <a:lnSpc>
                          <a:spcPct val="107000"/>
                        </a:lnSpc>
                        <a:spcBef>
                          <a:spcPts val="0"/>
                        </a:spcBef>
                        <a:spcAft>
                          <a:spcPts val="0"/>
                        </a:spcAft>
                      </a:pPr>
                      <a:r>
                        <a:rPr lang="en-US" sz="1400" b="1">
                          <a:solidFill>
                            <a:srgbClr val="0070C0"/>
                          </a:solidFill>
                          <a:effectLst/>
                          <a:latin typeface="Calibri" panose="020F0502020204030204" pitchFamily="34" charset="0"/>
                          <a:ea typeface="Calibri" panose="020F0502020204030204" pitchFamily="34" charset="0"/>
                        </a:rPr>
                        <a:t>Time</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b="1">
                          <a:solidFill>
                            <a:srgbClr val="0070C0"/>
                          </a:solidFill>
                          <a:effectLst/>
                          <a:latin typeface="Calibri" panose="020F0502020204030204" pitchFamily="34" charset="0"/>
                          <a:ea typeface="Calibri" panose="020F0502020204030204" pitchFamily="34" charset="0"/>
                        </a:rPr>
                        <a:t>Topic</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622875"/>
                  </a:ext>
                </a:extLst>
              </a:tr>
              <a:tr h="310452">
                <a:tc>
                  <a:txBody>
                    <a:bodyPr/>
                    <a:lstStyle/>
                    <a:p>
                      <a:pPr marL="0" marR="0" algn="just">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10:30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Introduction, GPC TTLP – Martina Caterina and Paola Barsanti </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641637"/>
                  </a:ext>
                </a:extLst>
              </a:tr>
              <a:tr h="1284929">
                <a:tc>
                  <a:txBody>
                    <a:bodyPr/>
                    <a:lstStyle/>
                    <a:p>
                      <a:pPr marL="0" marR="0" algn="just">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10:40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400" dirty="0">
                          <a:solidFill>
                            <a:srgbClr val="000000"/>
                          </a:solidFill>
                          <a:effectLst/>
                          <a:latin typeface="Calibri" panose="020F0502020204030204" pitchFamily="34" charset="0"/>
                          <a:ea typeface="Calibri" panose="020F0502020204030204" pitchFamily="34" charset="0"/>
                        </a:rPr>
                        <a:t>Case Study 1 – Myanmar </a:t>
                      </a:r>
                      <a:endParaRPr lang="en-US" sz="14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UNHCR, Eliza </a:t>
                      </a:r>
                      <a:r>
                        <a:rPr lang="en-US" sz="1400" b="0" i="0" u="none" strike="noStrike" cap="none" dirty="0">
                          <a:solidFill>
                            <a:srgbClr val="000000"/>
                          </a:solidFill>
                          <a:effectLst/>
                          <a:latin typeface="Calibri" panose="020F0502020204030204" pitchFamily="34" charset="0"/>
                          <a:ea typeface="Calibri" panose="020F0502020204030204" pitchFamily="34" charset="0"/>
                          <a:cs typeface="+mn-cs"/>
                          <a:sym typeface="Arial"/>
                        </a:rPr>
                        <a:t>Stephanie Stephen, Protection Officer and Mariya Voloshkevich, </a:t>
                      </a:r>
                      <a:r>
                        <a:rPr lang="en-US" sz="1400" b="0" i="0" u="none" strike="noStrike" cap="none" dirty="0">
                          <a:solidFill>
                            <a:srgbClr val="000000"/>
                          </a:solidFill>
                          <a:effectLst/>
                          <a:latin typeface="Calibri" panose="020F0502020204030204" pitchFamily="34" charset="0"/>
                          <a:cs typeface="+mn-cs"/>
                          <a:sym typeface="Arial"/>
                        </a:rPr>
                        <a:t>Statelessness Officer</a:t>
                      </a:r>
                      <a:endParaRPr lang="en-US" sz="1400" b="0" i="0" u="none" strike="noStrike" cap="none" dirty="0">
                        <a:solidFill>
                          <a:srgbClr val="000000"/>
                        </a:solidFill>
                        <a:effectLst/>
                        <a:latin typeface="Calibri" panose="020F0502020204030204" pitchFamily="34" charset="0"/>
                        <a:ea typeface="Calibri" panose="020F0502020204030204" pitchFamily="34" charset="0"/>
                        <a:cs typeface="+mn-cs"/>
                        <a:sym typeface="Arial"/>
                      </a:endParaRPr>
                    </a:p>
                    <a:p>
                      <a:pPr marL="0" marR="0" algn="just">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UNDP, José Arraiza, Housing, Land and Property Advisor</a:t>
                      </a:r>
                      <a:endParaRPr lang="en-US" sz="14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ILF, Shikha Pandey, Program Director Asia</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198164"/>
                  </a:ext>
                </a:extLst>
              </a:tr>
              <a:tr h="1236059">
                <a:tc>
                  <a:txBody>
                    <a:bodyPr/>
                    <a:lstStyle/>
                    <a:p>
                      <a:pPr marL="0" marR="0" algn="just">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11:00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Case study 2 – Syria</a:t>
                      </a:r>
                      <a:endParaRPr lang="en-US" sz="1400" dirty="0">
                        <a:effectLst/>
                        <a:latin typeface="Calibri" panose="020F0502020204030204" pitchFamily="34" charset="0"/>
                        <a:ea typeface="Calibri" panose="020F0502020204030204" pitchFamily="34" charset="0"/>
                      </a:endParaRPr>
                    </a:p>
                    <a:p>
                      <a:pPr marL="0" marR="0">
                        <a:lnSpc>
                          <a:spcPts val="1155"/>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UNDP, Hala Rizk, </a:t>
                      </a:r>
                      <a:r>
                        <a:rPr lang="en-US" sz="1400" dirty="0" err="1">
                          <a:solidFill>
                            <a:srgbClr val="000000"/>
                          </a:solidFill>
                          <a:effectLst/>
                          <a:latin typeface="Calibri" panose="020F0502020204030204" pitchFamily="34" charset="0"/>
                          <a:ea typeface="Calibri" panose="020F0502020204030204" pitchFamily="34" charset="0"/>
                        </a:rPr>
                        <a:t>Programme</a:t>
                      </a:r>
                      <a:r>
                        <a:rPr lang="en-US" sz="1400" dirty="0">
                          <a:solidFill>
                            <a:srgbClr val="000000"/>
                          </a:solidFill>
                          <a:effectLst/>
                          <a:latin typeface="Calibri" panose="020F0502020204030204" pitchFamily="34" charset="0"/>
                          <a:ea typeface="Calibri" panose="020F0502020204030204" pitchFamily="34" charset="0"/>
                        </a:rPr>
                        <a:t> specialist Local Governance and Social basic services </a:t>
                      </a:r>
                      <a:endParaRPr lang="en-US" sz="1400" dirty="0">
                        <a:effectLst/>
                        <a:latin typeface="Calibri" panose="020F0502020204030204" pitchFamily="34" charset="0"/>
                        <a:ea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Calibri" panose="020F0502020204030204" pitchFamily="34" charset="0"/>
                          <a:ea typeface="Calibri" panose="020F0502020204030204" pitchFamily="34" charset="0"/>
                        </a:rPr>
                        <a:t>UNHCR, Gabriele Olivi, Senior Legal Officer</a:t>
                      </a:r>
                      <a:endParaRPr lang="en-US" sz="14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GB" sz="1400" dirty="0">
                          <a:solidFill>
                            <a:srgbClr val="000000"/>
                          </a:solidFill>
                          <a:effectLst/>
                          <a:latin typeface="Calibri" panose="020F0502020204030204" pitchFamily="34" charset="0"/>
                          <a:ea typeface="Calibri" panose="020F0502020204030204" pitchFamily="34" charset="0"/>
                        </a:rPr>
                        <a:t>NRC, Laura </a:t>
                      </a:r>
                      <a:r>
                        <a:rPr lang="en-GB" sz="1400" dirty="0" err="1">
                          <a:solidFill>
                            <a:srgbClr val="000000"/>
                          </a:solidFill>
                          <a:effectLst/>
                          <a:latin typeface="Calibri" panose="020F0502020204030204" pitchFamily="34" charset="0"/>
                          <a:ea typeface="Calibri" panose="020F0502020204030204" pitchFamily="34" charset="0"/>
                        </a:rPr>
                        <a:t>Cunial</a:t>
                      </a:r>
                      <a:r>
                        <a:rPr lang="en-GB" sz="1400" dirty="0">
                          <a:solidFill>
                            <a:srgbClr val="000000"/>
                          </a:solidFill>
                          <a:effectLst/>
                          <a:latin typeface="Calibri" panose="020F0502020204030204" pitchFamily="34" charset="0"/>
                          <a:ea typeface="Calibri" panose="020F0502020204030204" pitchFamily="34" charset="0"/>
                        </a:rPr>
                        <a:t>, Syria Crisis ICLA (legal aid) Adviser</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791819"/>
                  </a:ext>
                </a:extLst>
              </a:tr>
              <a:tr h="310452">
                <a:tc>
                  <a:txBody>
                    <a:bodyPr/>
                    <a:lstStyle/>
                    <a:p>
                      <a:pPr marL="0" marR="0" algn="just">
                        <a:lnSpc>
                          <a:spcPct val="107000"/>
                        </a:lnSpc>
                        <a:spcBef>
                          <a:spcPts val="0"/>
                        </a:spcBef>
                        <a:spcAft>
                          <a:spcPts val="0"/>
                        </a:spcAft>
                      </a:pPr>
                      <a:r>
                        <a:rPr lang="it-IT" sz="1400">
                          <a:solidFill>
                            <a:srgbClr val="000000"/>
                          </a:solidFill>
                          <a:effectLst/>
                          <a:latin typeface="Calibri" panose="020F0502020204030204" pitchFamily="34" charset="0"/>
                          <a:ea typeface="Calibri" panose="020F0502020204030204" pitchFamily="34" charset="0"/>
                        </a:rPr>
                        <a:t>11:20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Discussion </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509592"/>
                  </a:ext>
                </a:extLst>
              </a:tr>
              <a:tr h="310452">
                <a:tc>
                  <a:txBody>
                    <a:bodyPr/>
                    <a:lstStyle/>
                    <a:p>
                      <a:pPr marL="0" marR="0" algn="just">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12:20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Closing remarks, Martina Caterina, Coordinator GPC TTLP</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118889"/>
                  </a:ext>
                </a:extLst>
              </a:tr>
            </a:tbl>
          </a:graphicData>
        </a:graphic>
      </p:graphicFrame>
    </p:spTree>
    <p:extLst>
      <p:ext uri="{BB962C8B-B14F-4D97-AF65-F5344CB8AC3E}">
        <p14:creationId xmlns:p14="http://schemas.microsoft.com/office/powerpoint/2010/main" val="274788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6B67D32-FC10-4325-8D93-6E31472EDB6A}"/>
              </a:ext>
            </a:extLst>
          </p:cNvPr>
          <p:cNvSpPr txBox="1"/>
          <p:nvPr/>
        </p:nvSpPr>
        <p:spPr>
          <a:xfrm>
            <a:off x="685342" y="393669"/>
            <a:ext cx="5884151" cy="5447645"/>
          </a:xfrm>
          <a:prstGeom prst="rect">
            <a:avLst/>
          </a:prstGeom>
          <a:noFill/>
        </p:spPr>
        <p:txBody>
          <a:bodyPr wrap="square" rtlCol="0">
            <a:spAutoFit/>
          </a:bodyPr>
          <a:lstStyle/>
          <a:p>
            <a:pPr defTabSz="685800">
              <a:defRPr/>
            </a:pPr>
            <a:r>
              <a:rPr lang="en-US" b="1" dirty="0">
                <a:solidFill>
                  <a:srgbClr val="00B0F0"/>
                </a:solidFill>
                <a:latin typeface="Calibri" panose="020F0502020204030204"/>
              </a:rPr>
              <a:t>Good Practices and lessons learnt on:</a:t>
            </a:r>
          </a:p>
          <a:p>
            <a:pPr defTabSz="685800">
              <a:defRPr/>
            </a:pPr>
            <a:endParaRPr lang="en-US" sz="1500" dirty="0">
              <a:solidFill>
                <a:srgbClr val="1D1D1B"/>
              </a:solidFill>
              <a:latin typeface="Calibri" panose="020F0502020204030204"/>
            </a:endParaRPr>
          </a:p>
          <a:p>
            <a:pPr marL="257175" indent="-257175" defTabSz="685800">
              <a:buFont typeface="Wingdings" panose="05000000000000000000" pitchFamily="2" charset="2"/>
              <a:buChar char="Ø"/>
              <a:defRPr/>
            </a:pPr>
            <a:r>
              <a:rPr lang="en-US" sz="1500" b="1" dirty="0">
                <a:solidFill>
                  <a:srgbClr val="1D1D1B"/>
                </a:solidFill>
                <a:latin typeface="Calibri" panose="020F0502020204030204"/>
              </a:rPr>
              <a:t>Coordination: </a:t>
            </a:r>
            <a:r>
              <a:rPr lang="en-US" sz="1500" dirty="0">
                <a:solidFill>
                  <a:srgbClr val="1D1D1B"/>
                </a:solidFill>
                <a:latin typeface="Calibri" panose="020F0502020204030204"/>
              </a:rPr>
              <a:t>How have humanitarian, development, human rights and peace actors coordinated their efforts to design and implement more effective, collaborative and joint legal aid interventions aimed at securing legal identity of displaced population in humanitarian settings?</a:t>
            </a:r>
          </a:p>
          <a:p>
            <a:pPr defTabSz="685800">
              <a:defRPr/>
            </a:pPr>
            <a:endParaRPr lang="en-US" sz="1500" dirty="0">
              <a:solidFill>
                <a:srgbClr val="1D1D1B"/>
              </a:solidFill>
              <a:latin typeface="Calibri" panose="020F0502020204030204"/>
            </a:endParaRPr>
          </a:p>
          <a:p>
            <a:pPr marL="257175" indent="-257175" defTabSz="685800">
              <a:buFont typeface="Wingdings" panose="05000000000000000000" pitchFamily="2" charset="2"/>
              <a:buChar char="Ø"/>
              <a:defRPr/>
            </a:pPr>
            <a:r>
              <a:rPr lang="en-US" sz="1500" b="1" dirty="0">
                <a:solidFill>
                  <a:srgbClr val="1D1D1B"/>
                </a:solidFill>
                <a:latin typeface="Calibri" panose="020F0502020204030204"/>
              </a:rPr>
              <a:t>Partnership with national actors: </a:t>
            </a:r>
            <a:r>
              <a:rPr lang="en-US" sz="1500" dirty="0">
                <a:solidFill>
                  <a:srgbClr val="1D1D1B"/>
                </a:solidFill>
                <a:latin typeface="Calibri" panose="020F0502020204030204"/>
              </a:rPr>
              <a:t>How have protection actors enhanced the sustainability of their legal aid and access to justice interventions related to legal identity credentials through partnership with national legal aid actors (civil society, private sector, Bar Association, etc..)</a:t>
            </a:r>
          </a:p>
          <a:p>
            <a:pPr defTabSz="685800">
              <a:defRPr/>
            </a:pPr>
            <a:endParaRPr lang="en-US" sz="1500" dirty="0">
              <a:solidFill>
                <a:srgbClr val="1D1D1B"/>
              </a:solidFill>
              <a:latin typeface="Calibri" panose="020F0502020204030204"/>
            </a:endParaRPr>
          </a:p>
          <a:p>
            <a:pPr marL="257175" indent="-257175" defTabSz="685800">
              <a:buFont typeface="Wingdings" panose="05000000000000000000" pitchFamily="2" charset="2"/>
              <a:buChar char="Ø"/>
              <a:defRPr/>
            </a:pPr>
            <a:r>
              <a:rPr lang="en-US" sz="1500" dirty="0">
                <a:solidFill>
                  <a:srgbClr val="1D1D1B"/>
                </a:solidFill>
                <a:latin typeface="Calibri" panose="020F0502020204030204"/>
              </a:rPr>
              <a:t> </a:t>
            </a:r>
            <a:r>
              <a:rPr lang="en-US" sz="1500" b="1" dirty="0">
                <a:solidFill>
                  <a:srgbClr val="1D1D1B"/>
                </a:solidFill>
                <a:latin typeface="Calibri" panose="020F0502020204030204"/>
              </a:rPr>
              <a:t>Hard to reach: </a:t>
            </a:r>
            <a:r>
              <a:rPr lang="en-US" sz="1500" dirty="0">
                <a:solidFill>
                  <a:srgbClr val="1D1D1B"/>
                </a:solidFill>
                <a:latin typeface="Calibri" panose="020F0502020204030204"/>
              </a:rPr>
              <a:t>Were legal aid interventions able to address and respond to the needs of hard-to-reach population in relation to their legal and civil documentation? How?</a:t>
            </a:r>
            <a:endParaRPr lang="fr-FR" sz="1500" dirty="0">
              <a:solidFill>
                <a:srgbClr val="1D1D1B"/>
              </a:solidFill>
              <a:latin typeface="Calibri" panose="020F0502020204030204"/>
            </a:endParaRPr>
          </a:p>
          <a:p>
            <a:pPr defTabSz="685800">
              <a:defRPr/>
            </a:pPr>
            <a:endParaRPr lang="en-US" sz="1350" dirty="0">
              <a:solidFill>
                <a:srgbClr val="1D1D1B"/>
              </a:solidFill>
              <a:latin typeface="Calibri" panose="020F0502020204030204"/>
            </a:endParaRPr>
          </a:p>
          <a:p>
            <a:pPr defTabSz="685800">
              <a:defRPr/>
            </a:pPr>
            <a:endParaRPr lang="en-US" sz="1350" dirty="0">
              <a:solidFill>
                <a:srgbClr val="1D1D1B"/>
              </a:solidFill>
              <a:latin typeface="Calibri" panose="020F0502020204030204"/>
            </a:endParaRPr>
          </a:p>
          <a:p>
            <a:pPr defTabSz="685800">
              <a:defRPr/>
            </a:pPr>
            <a:endParaRPr lang="en-US" sz="1350" dirty="0">
              <a:solidFill>
                <a:srgbClr val="1D1D1B"/>
              </a:solidFill>
              <a:latin typeface="Calibri" panose="020F0502020204030204"/>
            </a:endParaRPr>
          </a:p>
          <a:p>
            <a:pPr defTabSz="685800">
              <a:defRPr/>
            </a:pPr>
            <a:endParaRPr lang="en-US" sz="1350" dirty="0">
              <a:solidFill>
                <a:srgbClr val="1D1D1B"/>
              </a:solidFill>
              <a:latin typeface="Calibri" panose="020F0502020204030204"/>
            </a:endParaRPr>
          </a:p>
          <a:p>
            <a:pPr marL="214313" indent="-214313" defTabSz="685800">
              <a:buFont typeface="Wingdings" panose="05000000000000000000" pitchFamily="2" charset="2"/>
              <a:buChar char="ü"/>
              <a:defRPr/>
            </a:pPr>
            <a:endParaRPr lang="en-US" sz="1200" b="1" dirty="0">
              <a:solidFill>
                <a:srgbClr val="000000"/>
              </a:solidFill>
              <a:latin typeface="Calibri" panose="020F0502020204030204"/>
            </a:endParaRPr>
          </a:p>
          <a:p>
            <a:pPr defTabSz="685800">
              <a:defRPr/>
            </a:pPr>
            <a:br>
              <a:rPr lang="en-US" sz="1200" dirty="0">
                <a:solidFill>
                  <a:srgbClr val="1D1D1B"/>
                </a:solidFill>
                <a:latin typeface="Calibri" panose="020F0502020204030204"/>
              </a:rPr>
            </a:br>
            <a:endParaRPr lang="en-US" sz="1200" dirty="0">
              <a:solidFill>
                <a:srgbClr val="1D1D1B"/>
              </a:solidFill>
              <a:latin typeface="Calibri" panose="020F0502020204030204"/>
            </a:endParaRPr>
          </a:p>
        </p:txBody>
      </p:sp>
    </p:spTree>
    <p:extLst>
      <p:ext uri="{BB962C8B-B14F-4D97-AF65-F5344CB8AC3E}">
        <p14:creationId xmlns:p14="http://schemas.microsoft.com/office/powerpoint/2010/main" val="210738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70" y="337238"/>
            <a:ext cx="8412060" cy="856721"/>
          </a:xfrm>
        </p:spPr>
        <p:txBody>
          <a:bodyPr>
            <a:noAutofit/>
          </a:bodyPr>
          <a:lstStyle/>
          <a:p>
            <a:pPr algn="ctr"/>
            <a:br>
              <a:rPr lang="ar-SY" sz="3300" dirty="0">
                <a:ea typeface="Calibri" panose="020F0502020204030204" pitchFamily="34" charset="0"/>
                <a:cs typeface="Simplified Arabic" panose="02020603050405020304" pitchFamily="18" charset="-78"/>
              </a:rPr>
            </a:br>
            <a:br>
              <a:rPr lang="ar-SY" sz="3300" dirty="0">
                <a:ea typeface="Calibri" panose="020F0502020204030204" pitchFamily="34" charset="0"/>
                <a:cs typeface="Simplified Arabic" panose="02020603050405020304" pitchFamily="18" charset="-78"/>
              </a:rPr>
            </a:br>
            <a:r>
              <a:rPr lang="en-US" sz="2400" b="1" dirty="0">
                <a:latin typeface="+mn-lt"/>
                <a:ea typeface="Calibri" panose="020F0502020204030204" pitchFamily="34" charset="0"/>
                <a:cs typeface="Simplified Arabic" panose="02020603050405020304" pitchFamily="18" charset="-78"/>
              </a:rPr>
              <a:t>Good practices – Legal documentation – Syria </a:t>
            </a:r>
            <a:r>
              <a:rPr lang="en-US" sz="2400" b="1" dirty="0">
                <a:latin typeface="+mn-lt"/>
                <a:cs typeface="Simplified Arabic" panose="02020603050405020304" pitchFamily="18" charset="-78"/>
              </a:rPr>
              <a:t> </a:t>
            </a:r>
            <a:br>
              <a:rPr lang="ar-SY" sz="3300" b="1" dirty="0">
                <a:ea typeface="Calibri" panose="020F0502020204030204" pitchFamily="34" charset="0"/>
                <a:cs typeface="Simplified Arabic" panose="02020603050405020304" pitchFamily="18" charset="-78"/>
              </a:rPr>
            </a:br>
            <a:endParaRPr lang="en-US" sz="3300" b="1" dirty="0"/>
          </a:p>
        </p:txBody>
      </p:sp>
      <p:sp>
        <p:nvSpPr>
          <p:cNvPr id="3" name="Content Placeholder 2"/>
          <p:cNvSpPr>
            <a:spLocks noGrp="1"/>
          </p:cNvSpPr>
          <p:nvPr>
            <p:ph idx="1"/>
          </p:nvPr>
        </p:nvSpPr>
        <p:spPr>
          <a:xfrm>
            <a:off x="111323" y="1363303"/>
            <a:ext cx="8412060" cy="3406951"/>
          </a:xfrm>
        </p:spPr>
        <p:txBody>
          <a:bodyPr>
            <a:normAutofit/>
          </a:bodyPr>
          <a:lstStyle/>
          <a:p>
            <a:pPr>
              <a:buFont typeface="Wingdings" panose="05000000000000000000" pitchFamily="2" charset="2"/>
              <a:buChar char="§"/>
            </a:pPr>
            <a:r>
              <a:rPr lang="en-US" u="sng" dirty="0"/>
              <a:t>Legal Assistance Program: </a:t>
            </a:r>
            <a:r>
              <a:rPr lang="en-US" dirty="0"/>
              <a:t>in 2022 </a:t>
            </a:r>
            <a:r>
              <a:rPr lang="en-GB" b="1" dirty="0"/>
              <a:t>346,896 </a:t>
            </a:r>
            <a:r>
              <a:rPr lang="en-GB" dirty="0"/>
              <a:t>IDPs and Returnees benefited from UNHCR’s Legal Aid Program mainly on issues related to registering civil events, obtaining IDs and family booklets</a:t>
            </a:r>
            <a:endParaRPr lang="en-US" dirty="0"/>
          </a:p>
          <a:p>
            <a:r>
              <a:rPr lang="en-US" b="1" dirty="0"/>
              <a:t>19,838</a:t>
            </a:r>
            <a:r>
              <a:rPr lang="en-US" dirty="0"/>
              <a:t> individuals obtained personal ID cards, 6,143 individuals received family booklets, </a:t>
            </a:r>
            <a:r>
              <a:rPr lang="en-US" b="1" dirty="0"/>
              <a:t>5,495</a:t>
            </a:r>
            <a:r>
              <a:rPr lang="en-US" dirty="0"/>
              <a:t> individuals (mainly women) documented their marriages and obtained marriage certificates and </a:t>
            </a:r>
            <a:r>
              <a:rPr lang="en-US" b="1" dirty="0"/>
              <a:t>3,918</a:t>
            </a:r>
            <a:r>
              <a:rPr lang="en-US" dirty="0"/>
              <a:t> children were officially registered and obtained birth certificates.</a:t>
            </a:r>
          </a:p>
          <a:p>
            <a:pPr>
              <a:buFont typeface="Wingdings" panose="05000000000000000000" pitchFamily="2" charset="2"/>
              <a:buChar char="§"/>
            </a:pPr>
            <a:r>
              <a:rPr lang="en-GB" u="sng" dirty="0"/>
              <a:t>Capacity building projects in 2022:</a:t>
            </a:r>
            <a:r>
              <a:rPr lang="en-GB" dirty="0"/>
              <a:t> resulted in issuing documents for about </a:t>
            </a:r>
            <a:r>
              <a:rPr lang="en-GB" b="1" dirty="0"/>
              <a:t>1,793,607 Syrian citizens</a:t>
            </a:r>
            <a:endParaRPr lang="en-US" dirty="0"/>
          </a:p>
          <a:p>
            <a:r>
              <a:rPr lang="en-US" dirty="0"/>
              <a:t>Civil Registry mobile unit was established by UNHCR in 2022 in coordination with </a:t>
            </a:r>
            <a:r>
              <a:rPr lang="en-US" dirty="0" err="1"/>
              <a:t>MoI</a:t>
            </a:r>
            <a:r>
              <a:rPr lang="en-US" dirty="0"/>
              <a:t> currently deployed in hard- to- reach location.</a:t>
            </a:r>
          </a:p>
          <a:p>
            <a:pPr lvl="0">
              <a:buFont typeface="Wingdings" panose="05000000000000000000" pitchFamily="2" charset="2"/>
              <a:buChar char="§"/>
            </a:pPr>
            <a:r>
              <a:rPr lang="en-US" u="sng" dirty="0"/>
              <a:t>Advocacy for legal reforms and developments</a:t>
            </a:r>
            <a:r>
              <a:rPr lang="en-US" b="1" dirty="0"/>
              <a:t>: </a:t>
            </a:r>
            <a:r>
              <a:rPr lang="en-US" dirty="0"/>
              <a:t>LD 24/2022 which resulted in 207,491 </a:t>
            </a:r>
            <a:r>
              <a:rPr lang="en-US" dirty="0" err="1"/>
              <a:t>PoCs</a:t>
            </a:r>
            <a:r>
              <a:rPr lang="en-US" dirty="0"/>
              <a:t> benefited from the amnesty by registering their delayed events during the grace period without paying fines</a:t>
            </a:r>
          </a:p>
          <a:p>
            <a:r>
              <a:rPr lang="en-US" dirty="0"/>
              <a:t>One Syria Civil Registry Office – documentation can be issued in every Civil Registry in the Country regardless of residence </a:t>
            </a:r>
          </a:p>
          <a:p>
            <a:pPr marL="0" indent="0" algn="just">
              <a:lnSpc>
                <a:spcPct val="150000"/>
              </a:lnSpc>
              <a:buClr>
                <a:schemeClr val="accent1">
                  <a:lumMod val="75000"/>
                </a:schemeClr>
              </a:buClr>
              <a:buNone/>
            </a:pPr>
            <a:endParaRPr lang="en-US" dirty="0"/>
          </a:p>
        </p:txBody>
      </p:sp>
    </p:spTree>
    <p:extLst>
      <p:ext uri="{BB962C8B-B14F-4D97-AF65-F5344CB8AC3E}">
        <p14:creationId xmlns:p14="http://schemas.microsoft.com/office/powerpoint/2010/main" val="66276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13" y="333992"/>
            <a:ext cx="8412060" cy="856721"/>
          </a:xfrm>
        </p:spPr>
        <p:txBody>
          <a:bodyPr>
            <a:noAutofit/>
          </a:bodyPr>
          <a:lstStyle/>
          <a:p>
            <a:pPr algn="ctr"/>
            <a:br>
              <a:rPr lang="ar-SY" sz="3300" dirty="0">
                <a:ea typeface="Calibri" panose="020F0502020204030204" pitchFamily="34" charset="0"/>
                <a:cs typeface="Simplified Arabic" panose="02020603050405020304" pitchFamily="18" charset="-78"/>
              </a:rPr>
            </a:br>
            <a:br>
              <a:rPr lang="ar-SY" sz="3300" dirty="0">
                <a:ea typeface="Calibri" panose="020F0502020204030204" pitchFamily="34" charset="0"/>
                <a:cs typeface="Simplified Arabic" panose="02020603050405020304" pitchFamily="18" charset="-78"/>
              </a:rPr>
            </a:br>
            <a:r>
              <a:rPr lang="en-US" sz="2400" b="1" dirty="0">
                <a:latin typeface="+mn-lt"/>
                <a:ea typeface="Calibri" panose="020F0502020204030204" pitchFamily="34" charset="0"/>
                <a:cs typeface="Simplified Arabic" panose="02020603050405020304" pitchFamily="18" charset="-78"/>
              </a:rPr>
              <a:t>Challenges – Legal documentation – Syria </a:t>
            </a:r>
            <a:r>
              <a:rPr lang="en-US" sz="2400" b="1" dirty="0">
                <a:latin typeface="+mn-lt"/>
                <a:cs typeface="Simplified Arabic" panose="02020603050405020304" pitchFamily="18" charset="-78"/>
              </a:rPr>
              <a:t> </a:t>
            </a:r>
            <a:br>
              <a:rPr lang="ar-SY" sz="3300" b="1" dirty="0">
                <a:ea typeface="Calibri" panose="020F0502020204030204" pitchFamily="34" charset="0"/>
                <a:cs typeface="Simplified Arabic" panose="02020603050405020304" pitchFamily="18" charset="-78"/>
              </a:rPr>
            </a:br>
            <a:endParaRPr lang="en-US" sz="3300" b="1" dirty="0"/>
          </a:p>
        </p:txBody>
      </p:sp>
      <p:sp>
        <p:nvSpPr>
          <p:cNvPr id="3" name="Content Placeholder 2"/>
          <p:cNvSpPr>
            <a:spLocks noGrp="1"/>
          </p:cNvSpPr>
          <p:nvPr>
            <p:ph idx="1"/>
          </p:nvPr>
        </p:nvSpPr>
        <p:spPr>
          <a:xfrm>
            <a:off x="365970" y="1425117"/>
            <a:ext cx="8412060" cy="3200531"/>
          </a:xfrm>
        </p:spPr>
        <p:txBody>
          <a:bodyPr>
            <a:normAutofit lnSpcReduction="10000"/>
          </a:bodyPr>
          <a:lstStyle/>
          <a:p>
            <a:r>
              <a:rPr lang="en-US" dirty="0"/>
              <a:t> </a:t>
            </a:r>
          </a:p>
          <a:p>
            <a:pPr lvl="0">
              <a:buFont typeface="Wingdings" panose="05000000000000000000" pitchFamily="2" charset="2"/>
              <a:buChar char="§"/>
            </a:pPr>
            <a:r>
              <a:rPr lang="en-US" dirty="0"/>
              <a:t>Needs much larger than Legal Aid capacity (especially after EQ)</a:t>
            </a:r>
          </a:p>
          <a:p>
            <a:pPr lvl="0">
              <a:buFont typeface="Wingdings" panose="05000000000000000000" pitchFamily="2" charset="2"/>
              <a:buChar char="§"/>
            </a:pPr>
            <a:endParaRPr lang="en-US" dirty="0"/>
          </a:p>
          <a:p>
            <a:pPr lvl="0">
              <a:buFont typeface="Wingdings" panose="05000000000000000000" pitchFamily="2" charset="2"/>
              <a:buChar char="§"/>
            </a:pPr>
            <a:r>
              <a:rPr lang="en-US" dirty="0"/>
              <a:t>in 2018, the legal aid providers were banned and only the two mentioned national partners were permitted to resume the legal program; In 2019 until today UNHCR is closely advocating and coordinating with </a:t>
            </a:r>
            <a:r>
              <a:rPr lang="en-US" dirty="0" err="1"/>
              <a:t>MoFA</a:t>
            </a:r>
            <a:r>
              <a:rPr lang="en-US" dirty="0"/>
              <a:t>, partners and other counterparts to expand the pool of legal service providers.  </a:t>
            </a:r>
          </a:p>
          <a:p>
            <a:pPr lvl="0">
              <a:buFont typeface="Wingdings" panose="05000000000000000000" pitchFamily="2" charset="2"/>
              <a:buChar char="§"/>
            </a:pPr>
            <a:endParaRPr lang="en-US" dirty="0"/>
          </a:p>
          <a:p>
            <a:pPr lvl="0">
              <a:buFont typeface="Wingdings" panose="05000000000000000000" pitchFamily="2" charset="2"/>
              <a:buChar char="§"/>
            </a:pPr>
            <a:r>
              <a:rPr lang="en-US" dirty="0"/>
              <a:t>Donors Red Line for </a:t>
            </a:r>
            <a:r>
              <a:rPr lang="en-US"/>
              <a:t>Institutional Support</a:t>
            </a:r>
          </a:p>
          <a:p>
            <a:pPr marL="0" indent="0">
              <a:buNone/>
            </a:pPr>
            <a:endParaRPr lang="en-US" dirty="0"/>
          </a:p>
          <a:p>
            <a:pPr lvl="0">
              <a:buFont typeface="Wingdings" panose="05000000000000000000" pitchFamily="2" charset="2"/>
              <a:buChar char="§"/>
            </a:pPr>
            <a:r>
              <a:rPr lang="en-US" dirty="0"/>
              <a:t>Limited access to certain area of the country and unclear legal system applicable under no governmental control area (such as NES) </a:t>
            </a:r>
          </a:p>
          <a:p>
            <a:pPr marL="0" indent="0" algn="just">
              <a:lnSpc>
                <a:spcPct val="150000"/>
              </a:lnSpc>
              <a:buClr>
                <a:schemeClr val="accent1">
                  <a:lumMod val="75000"/>
                </a:schemeClr>
              </a:buClr>
              <a:buNone/>
            </a:pPr>
            <a:endParaRPr lang="en-US" dirty="0"/>
          </a:p>
        </p:txBody>
      </p:sp>
    </p:spTree>
    <p:extLst>
      <p:ext uri="{BB962C8B-B14F-4D97-AF65-F5344CB8AC3E}">
        <p14:creationId xmlns:p14="http://schemas.microsoft.com/office/powerpoint/2010/main" val="32819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7681A-9BFA-B7D7-718A-D56E02EF6AA3}"/>
              </a:ext>
            </a:extLst>
          </p:cNvPr>
          <p:cNvSpPr txBox="1">
            <a:spLocks/>
          </p:cNvSpPr>
          <p:nvPr/>
        </p:nvSpPr>
        <p:spPr>
          <a:xfrm>
            <a:off x="166968" y="55664"/>
            <a:ext cx="8810063" cy="583401"/>
          </a:xfrm>
          <a:prstGeom prst="rect">
            <a:avLst/>
          </a:prstGeom>
        </p:spPr>
        <p:txBody>
          <a:bodyPr vert="horz" lIns="0" tIns="0" rIns="0" bIns="0" rtlCol="0" anchor="b" anchorCtr="0">
            <a:normAutofit/>
          </a:bodyPr>
          <a:lst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2BC"/>
                </a:solidFill>
                <a:effectLst/>
                <a:uLnTx/>
                <a:uFillTx/>
                <a:latin typeface="Arial"/>
                <a:ea typeface="+mj-ea"/>
                <a:cs typeface="+mj-cs"/>
              </a:rPr>
              <a:t>VOICES of People we Serve</a:t>
            </a:r>
          </a:p>
        </p:txBody>
      </p:sp>
      <p:sp>
        <p:nvSpPr>
          <p:cNvPr id="5" name="Subtitle 2">
            <a:extLst>
              <a:ext uri="{FF2B5EF4-FFF2-40B4-BE49-F238E27FC236}">
                <a16:creationId xmlns:a16="http://schemas.microsoft.com/office/drawing/2014/main" id="{A5BA4774-598A-C9F9-61D6-FA4CE419E6A4}"/>
              </a:ext>
            </a:extLst>
          </p:cNvPr>
          <p:cNvSpPr txBox="1">
            <a:spLocks/>
          </p:cNvSpPr>
          <p:nvPr/>
        </p:nvSpPr>
        <p:spPr>
          <a:xfrm>
            <a:off x="107949" y="841388"/>
            <a:ext cx="8928100" cy="3718015"/>
          </a:xfrm>
          <a:prstGeom prst="rect">
            <a:avLst/>
          </a:prstGeom>
        </p:spPr>
        <p:txBody>
          <a:bodyPr vert="horz" lIns="91440" tIns="45720" rIns="91440" bIns="0" rtlCol="0">
            <a:normAutofit fontScale="92500" lnSpcReduction="100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0072BC"/>
              </a:buClr>
              <a:buSzTx/>
              <a:buFont typeface="Arial"/>
              <a:buChar char="•"/>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5000"/>
              </a:lnSpc>
              <a:spcBef>
                <a:spcPts val="0"/>
              </a:spcBef>
              <a:spcAft>
                <a:spcPts val="800"/>
              </a:spcAft>
              <a:buClr>
                <a:srgbClr val="0072BC"/>
              </a:buClr>
              <a:buSzPts val="1000"/>
              <a:buFont typeface="Arial"/>
              <a:buNone/>
              <a:tabLst>
                <a:tab pos="457200" algn="l"/>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"I thought that civil documents and </a:t>
            </a:r>
            <a:r>
              <a:rPr kumimoji="0" lang="en-US" sz="1800" b="1" i="1"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mn-cs"/>
              </a:rPr>
              <a:t>citizenship cards are not applicable or relevant to us </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and it was only for the Tine Yin Thar (the 135 ethnic groups officially recognized by the State according to the 1982 Citizenship Law) but I just learned that it is also applicable and relevant to us (after receiving the awareness session).” </a:t>
            </a:r>
          </a:p>
          <a:p>
            <a:pPr marL="0" marR="0" lvl="0" indent="0" algn="l" defTabSz="457200" rtl="0" eaLnBrk="1" fontAlgn="auto" latinLnBrk="0" hangingPunct="1">
              <a:lnSpc>
                <a:spcPct val="105000"/>
              </a:lnSpc>
              <a:spcBef>
                <a:spcPts val="0"/>
              </a:spcBef>
              <a:spcAft>
                <a:spcPts val="800"/>
              </a:spcAft>
              <a:buClr>
                <a:srgbClr val="0072BC"/>
              </a:buClr>
              <a:buSzPts val="1000"/>
              <a:buFont typeface="Arial"/>
              <a:buNone/>
              <a:tabLst>
                <a:tab pos="457200" algn="l"/>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 Rohingya woman </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5000"/>
              </a:lnSpc>
              <a:spcBef>
                <a:spcPts val="0"/>
              </a:spcBef>
              <a:spcAft>
                <a:spcPts val="800"/>
              </a:spcAft>
              <a:buClr>
                <a:srgbClr val="0072BC"/>
              </a:buClr>
              <a:buSzPts val="1000"/>
              <a:buFont typeface="Arial"/>
              <a:buNone/>
              <a:tabLst>
                <a:tab pos="457200" algn="l"/>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“We are afraid to visit government offices or other government facilities, including hospitals, due to existing </a:t>
            </a:r>
            <a:r>
              <a:rPr kumimoji="0" lang="en-US" sz="1800" b="1" i="1"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mn-cs"/>
              </a:rPr>
              <a:t>discrimination practices that we have faced for several decades</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but when accompanied by paralegals/attorneys to visit the immigration office we felt safe and comfortable. Also, no one mocked or abused us, and there was no need to wait for hours standing in front of the office without receiving any reason from the immigration staff. We noticed some differences before and when we were accompanied by paralegals.”</a:t>
            </a:r>
          </a:p>
          <a:p>
            <a:pPr marL="0" marR="0" lvl="0" indent="0" algn="l" defTabSz="457200" rtl="0" eaLnBrk="1" fontAlgn="auto" latinLnBrk="0" hangingPunct="1">
              <a:lnSpc>
                <a:spcPct val="105000"/>
              </a:lnSpc>
              <a:spcBef>
                <a:spcPts val="0"/>
              </a:spcBef>
              <a:spcAft>
                <a:spcPts val="800"/>
              </a:spcAft>
              <a:buClr>
                <a:srgbClr val="0072BC"/>
              </a:buClr>
              <a:buSzPts val="1000"/>
              <a:buFont typeface="Arial"/>
              <a:buNone/>
              <a:tabLst>
                <a:tab pos="457200" algn="l"/>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Rohingya and Kaman citizenship applicants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just" defTabSz="457200" rtl="0" eaLnBrk="1" fontAlgn="auto" latinLnBrk="0" hangingPunct="1">
              <a:lnSpc>
                <a:spcPct val="100000"/>
              </a:lnSpc>
              <a:spcBef>
                <a:spcPct val="20000"/>
              </a:spcBef>
              <a:spcAft>
                <a:spcPts val="0"/>
              </a:spcAft>
              <a:buClr>
                <a:srgbClr val="0072BC"/>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just" defTabSz="457200" rtl="0" eaLnBrk="1" fontAlgn="auto" latinLnBrk="0" hangingPunct="1">
              <a:lnSpc>
                <a:spcPct val="100000"/>
              </a:lnSpc>
              <a:spcBef>
                <a:spcPct val="20000"/>
              </a:spcBef>
              <a:spcAft>
                <a:spcPts val="0"/>
              </a:spcAft>
              <a:buClr>
                <a:srgbClr val="0072BC"/>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just" defTabSz="457200" rtl="0" eaLnBrk="1" fontAlgn="auto" latinLnBrk="0" hangingPunct="1">
              <a:lnSpc>
                <a:spcPct val="100000"/>
              </a:lnSpc>
              <a:spcBef>
                <a:spcPct val="20000"/>
              </a:spcBef>
              <a:spcAft>
                <a:spcPts val="0"/>
              </a:spcAft>
              <a:buClr>
                <a:srgbClr val="0072BC"/>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just" defTabSz="457200" rtl="0" eaLnBrk="1" fontAlgn="auto" latinLnBrk="0" hangingPunct="1">
              <a:lnSpc>
                <a:spcPct val="100000"/>
              </a:lnSpc>
              <a:spcBef>
                <a:spcPct val="20000"/>
              </a:spcBef>
              <a:spcAft>
                <a:spcPts val="0"/>
              </a:spcAft>
              <a:buClr>
                <a:srgbClr val="0072BC"/>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just" defTabSz="457200" rtl="0" eaLnBrk="1" fontAlgn="auto" latinLnBrk="0" hangingPunct="1">
              <a:lnSpc>
                <a:spcPct val="100000"/>
              </a:lnSpc>
              <a:spcBef>
                <a:spcPct val="20000"/>
              </a:spcBef>
              <a:spcAft>
                <a:spcPts val="0"/>
              </a:spcAft>
              <a:buClr>
                <a:srgbClr val="0072BC"/>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C22FCE09-F8C5-F9E0-D8AC-A15171E5074C}"/>
              </a:ext>
            </a:extLst>
          </p:cNvPr>
          <p:cNvCxnSpPr>
            <a:cxnSpLocks/>
          </p:cNvCxnSpPr>
          <p:nvPr/>
        </p:nvCxnSpPr>
        <p:spPr>
          <a:xfrm>
            <a:off x="0" y="740226"/>
            <a:ext cx="6082393"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95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22FCE09-F8C5-F9E0-D8AC-A15171E5074C}"/>
              </a:ext>
            </a:extLst>
          </p:cNvPr>
          <p:cNvCxnSpPr>
            <a:cxnSpLocks/>
          </p:cNvCxnSpPr>
          <p:nvPr/>
        </p:nvCxnSpPr>
        <p:spPr>
          <a:xfrm>
            <a:off x="0" y="740226"/>
            <a:ext cx="6082393"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D1569D1C-4A8F-C4A4-A2CC-A3DCB298D57B}"/>
              </a:ext>
            </a:extLst>
          </p:cNvPr>
          <p:cNvPicPr>
            <a:picLocks noChangeAspect="1"/>
          </p:cNvPicPr>
          <p:nvPr/>
        </p:nvPicPr>
        <p:blipFill>
          <a:blip r:embed="rId2"/>
          <a:stretch>
            <a:fillRect/>
          </a:stretch>
        </p:blipFill>
        <p:spPr>
          <a:xfrm>
            <a:off x="-1" y="5633"/>
            <a:ext cx="9144001" cy="5123918"/>
          </a:xfrm>
          <a:prstGeom prst="rect">
            <a:avLst/>
          </a:prstGeom>
          <a:ln>
            <a:solidFill>
              <a:schemeClr val="accent1"/>
            </a:solidFill>
          </a:ln>
        </p:spPr>
      </p:pic>
      <p:pic>
        <p:nvPicPr>
          <p:cNvPr id="3" name="Picture 2">
            <a:extLst>
              <a:ext uri="{FF2B5EF4-FFF2-40B4-BE49-F238E27FC236}">
                <a16:creationId xmlns:a16="http://schemas.microsoft.com/office/drawing/2014/main" id="{D994438A-6D96-A054-9668-EAA816AC9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177" y="4408079"/>
            <a:ext cx="19526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89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22FCE09-F8C5-F9E0-D8AC-A15171E5074C}"/>
              </a:ext>
            </a:extLst>
          </p:cNvPr>
          <p:cNvCxnSpPr>
            <a:cxnSpLocks/>
          </p:cNvCxnSpPr>
          <p:nvPr/>
        </p:nvCxnSpPr>
        <p:spPr>
          <a:xfrm>
            <a:off x="0" y="740226"/>
            <a:ext cx="6082393"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5F08A79-27B3-A39D-235E-CFD300AB9B21}"/>
              </a:ext>
            </a:extLst>
          </p:cNvPr>
          <p:cNvPicPr>
            <a:picLocks noChangeAspect="1"/>
          </p:cNvPicPr>
          <p:nvPr/>
        </p:nvPicPr>
        <p:blipFill>
          <a:blip r:embed="rId2"/>
          <a:stretch>
            <a:fillRect/>
          </a:stretch>
        </p:blipFill>
        <p:spPr>
          <a:xfrm>
            <a:off x="0" y="-1"/>
            <a:ext cx="9152952" cy="5143501"/>
          </a:xfrm>
          <a:prstGeom prst="rect">
            <a:avLst/>
          </a:prstGeom>
          <a:ln>
            <a:solidFill>
              <a:schemeClr val="accent1"/>
            </a:solidFill>
          </a:ln>
        </p:spPr>
      </p:pic>
    </p:spTree>
    <p:extLst>
      <p:ext uri="{BB962C8B-B14F-4D97-AF65-F5344CB8AC3E}">
        <p14:creationId xmlns:p14="http://schemas.microsoft.com/office/powerpoint/2010/main" val="2373290978"/>
      </p:ext>
    </p:extLst>
  </p:cSld>
  <p:clrMapOvr>
    <a:masterClrMapping/>
  </p:clrMapOvr>
</p:sld>
</file>

<file path=ppt/theme/theme1.xml><?xml version="1.0" encoding="utf-8"?>
<a:theme xmlns:a="http://schemas.openxmlformats.org/drawingml/2006/main" name="UNHCR">
  <a:themeElements>
    <a:clrScheme name="Custom 3">
      <a:dk1>
        <a:srgbClr val="1D1D1B"/>
      </a:dk1>
      <a:lt1>
        <a:srgbClr val="FFFFFF"/>
      </a:lt1>
      <a:dk2>
        <a:srgbClr val="1D1D1B"/>
      </a:dk2>
      <a:lt2>
        <a:srgbClr val="FFFFFF"/>
      </a:lt2>
      <a:accent1>
        <a:srgbClr val="009FE3"/>
      </a:accent1>
      <a:accent2>
        <a:srgbClr val="E30613"/>
      </a:accent2>
      <a:accent3>
        <a:srgbClr val="F9B233"/>
      </a:accent3>
      <a:accent4>
        <a:srgbClr val="009640"/>
      </a:accent4>
      <a:accent5>
        <a:srgbClr val="1D1D1B"/>
      </a:accent5>
      <a:accent6>
        <a:srgbClr val="FFFFFF"/>
      </a:accent6>
      <a:hlink>
        <a:srgbClr val="009FE3"/>
      </a:hlink>
      <a:folHlink>
        <a:srgbClr val="E306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HCR PowerPoint" id="{C059907A-A563-44EB-A334-8915B15C9C5F}" vid="{E461FC5E-5EF3-43D3-B824-4A9B14D9BF62}"/>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c747369-06c1-46d5-8991-c2955fe00629" xsi:nil="true"/>
    <lcf76f155ced4ddcb4097134ff3c332f xmlns="b7d0f47e-40c8-47e8-89d7-997f07841b5c">
      <Terms xmlns="http://schemas.microsoft.com/office/infopath/2007/PartnerControls"/>
    </lcf76f155ced4ddcb4097134ff3c332f>
    <Actareuni_x00f3_ndiciembre xmlns="b7d0f47e-40c8-47e8-89d7-997f07841b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3ED0EA7C47B349B7E416D07375AB56" ma:contentTypeVersion="17" ma:contentTypeDescription="Create a new document." ma:contentTypeScope="" ma:versionID="0574e2b6797e2a185f9c9f13272abe22">
  <xsd:schema xmlns:xsd="http://www.w3.org/2001/XMLSchema" xmlns:xs="http://www.w3.org/2001/XMLSchema" xmlns:p="http://schemas.microsoft.com/office/2006/metadata/properties" xmlns:ns2="b7d0f47e-40c8-47e8-89d7-997f07841b5c" xmlns:ns3="0c747369-06c1-46d5-8991-c2955fe00629" targetNamespace="http://schemas.microsoft.com/office/2006/metadata/properties" ma:root="true" ma:fieldsID="25fef75f95cd8eb36138ee67945969ce" ns2:_="" ns3:_="">
    <xsd:import namespace="b7d0f47e-40c8-47e8-89d7-997f07841b5c"/>
    <xsd:import namespace="0c747369-06c1-46d5-8991-c2955fe00629"/>
    <xsd:element name="properties">
      <xsd:complexType>
        <xsd:sequence>
          <xsd:element name="documentManagement">
            <xsd:complexType>
              <xsd:all>
                <xsd:element ref="ns2:Actareuni_x00f3_ndiciembr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0f47e-40c8-47e8-89d7-997f07841b5c" elementFormDefault="qualified">
    <xsd:import namespace="http://schemas.microsoft.com/office/2006/documentManagement/types"/>
    <xsd:import namespace="http://schemas.microsoft.com/office/infopath/2007/PartnerControls"/>
    <xsd:element name="Actareuni_x00f3_ndiciembre" ma:index="8" nillable="true" ma:displayName="Acta reunión diciembre" ma:format="DateOnly" ma:internalName="Actareuni_x00f3_ndiciembr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c747369-06c1-46d5-8991-c2955fe0062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eb4fbf-fea9-4659-9518-edc6a0d5f8f5}" ma:internalName="TaxCatchAll" ma:showField="CatchAllData" ma:web="0c747369-06c1-46d5-8991-c2955fe006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885088-DAF4-4CBD-8CA6-B5C2CD6C5CDE}">
  <ds:schemaRefs>
    <ds:schemaRef ds:uri="0c747369-06c1-46d5-8991-c2955fe00629"/>
    <ds:schemaRef ds:uri="b7d0f47e-40c8-47e8-89d7-997f07841b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9D137A-21E7-462A-8BA3-B8B5A30F0040}">
  <ds:schemaRefs>
    <ds:schemaRef ds:uri="http://schemas.microsoft.com/sharepoint/v3/contenttype/forms"/>
  </ds:schemaRefs>
</ds:datastoreItem>
</file>

<file path=customXml/itemProps3.xml><?xml version="1.0" encoding="utf-8"?>
<ds:datastoreItem xmlns:ds="http://schemas.openxmlformats.org/officeDocument/2006/customXml" ds:itemID="{92D6902F-C246-48DE-BD2F-DC17CA88302F}">
  <ds:schemaRefs>
    <ds:schemaRef ds:uri="0c747369-06c1-46d5-8991-c2955fe00629"/>
    <ds:schemaRef ds:uri="b7d0f47e-40c8-47e8-89d7-997f07841b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183</TotalTime>
  <Words>695</Words>
  <Application>Microsoft Macintosh PowerPoint</Application>
  <PresentationFormat>On-screen Show (16:9)</PresentationFormat>
  <Paragraphs>65</Paragraphs>
  <Slides>8</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Calibri Light</vt:lpstr>
      <vt:lpstr>Cambria</vt:lpstr>
      <vt:lpstr>Wingdings</vt:lpstr>
      <vt:lpstr>UNHCR</vt:lpstr>
      <vt:lpstr>Retrospect</vt:lpstr>
      <vt:lpstr>UNHCR2016</vt:lpstr>
      <vt:lpstr>PowerPoint Presentation</vt:lpstr>
      <vt:lpstr>Legal aid to protect the right to legal identity</vt:lpstr>
      <vt:lpstr>PowerPoint Presentation</vt:lpstr>
      <vt:lpstr>  Good practices – Legal documentation – Syria   </vt:lpstr>
      <vt:lpstr>  Challenges – Legal documentation – Syria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Impact Mapping: Housing, Land and Property Rights  FOMT 7 October 2019</dc:title>
  <dc:creator>Katrien Ringele</dc:creator>
  <cp:lastModifiedBy>Emma Wynne</cp:lastModifiedBy>
  <cp:revision>71</cp:revision>
  <cp:lastPrinted>2019-10-07T08:28:17Z</cp:lastPrinted>
  <dcterms:created xsi:type="dcterms:W3CDTF">2019-10-03T20:39:25Z</dcterms:created>
  <dcterms:modified xsi:type="dcterms:W3CDTF">2023-05-22T09:32:56Z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0x010100A63ED0EA7C47B349B7E416D07375AB56</vt:lpwstr>
  </property>
  <property fmtid="{D5CDD505-2E9C-101B-9397-08002B2CF9AE}" pid="3" name="MediaServiceImageTags">
    <vt:lpwstr/>
  </property>
</Properties>
</file>